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82" r:id="rId4"/>
    <p:sldId id="259" r:id="rId5"/>
    <p:sldId id="261" r:id="rId6"/>
    <p:sldId id="260" r:id="rId7"/>
    <p:sldId id="280" r:id="rId8"/>
    <p:sldId id="262" r:id="rId9"/>
    <p:sldId id="283" r:id="rId10"/>
    <p:sldId id="263" r:id="rId11"/>
    <p:sldId id="264" r:id="rId12"/>
    <p:sldId id="265" r:id="rId13"/>
    <p:sldId id="266" r:id="rId14"/>
    <p:sldId id="267" r:id="rId15"/>
    <p:sldId id="284" r:id="rId16"/>
    <p:sldId id="269" r:id="rId17"/>
    <p:sldId id="272" r:id="rId18"/>
    <p:sldId id="270" r:id="rId19"/>
    <p:sldId id="285" r:id="rId20"/>
    <p:sldId id="273" r:id="rId21"/>
    <p:sldId id="268" r:id="rId22"/>
    <p:sldId id="278" r:id="rId23"/>
    <p:sldId id="277" r:id="rId24"/>
    <p:sldId id="276" r:id="rId25"/>
    <p:sldId id="275" r:id="rId26"/>
    <p:sldId id="279" r:id="rId2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FF9933"/>
    <a:srgbClr val="CCFFFF"/>
    <a:srgbClr val="66FFCC"/>
    <a:srgbClr val="0070C0"/>
    <a:srgbClr val="FF6600"/>
    <a:srgbClr val="CCFFCC"/>
    <a:srgbClr val="CCFF66"/>
    <a:srgbClr val="BDEB73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1608A-7AEC-4A48-B3A6-C0BB041CB59F}" type="datetimeFigureOut">
              <a:rPr lang="vi-VN" smtClean="0"/>
              <a:t>21/11/2022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31C51-7696-4558-A176-1B1DCECAA92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9774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kĩ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i="1" dirty="0" err="1"/>
              <a:t>Trộn</a:t>
            </a:r>
            <a:r>
              <a:rPr lang="en-US" i="1" dirty="0"/>
              <a:t> </a:t>
            </a:r>
            <a:r>
              <a:rPr lang="en-US" i="1" dirty="0" err="1"/>
              <a:t>lẫn</a:t>
            </a:r>
            <a:r>
              <a:rPr lang="en-US" i="1" dirty="0"/>
              <a:t> </a:t>
            </a:r>
            <a:r>
              <a:rPr lang="en-US" i="1" dirty="0" err="1"/>
              <a:t>và</a:t>
            </a:r>
            <a:r>
              <a:rPr lang="en-US" i="1" dirty="0"/>
              <a:t> </a:t>
            </a:r>
            <a:r>
              <a:rPr lang="en-US" i="1" dirty="0" err="1"/>
              <a:t>kết</a:t>
            </a:r>
            <a:r>
              <a:rPr lang="en-US" i="1" dirty="0"/>
              <a:t> </a:t>
            </a:r>
            <a:r>
              <a:rPr lang="en-US" i="1" dirty="0" err="1"/>
              <a:t>nối</a:t>
            </a:r>
            <a:r>
              <a:rPr lang="en-US" dirty="0"/>
              <a:t>,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thẻ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ngẫu</a:t>
            </a:r>
            <a:r>
              <a:rPr lang="en-US" dirty="0"/>
              <a:t> </a:t>
            </a:r>
            <a:r>
              <a:rPr lang="en-US" dirty="0" err="1"/>
              <a:t>nhiên</a:t>
            </a:r>
            <a:r>
              <a:rPr lang="en-US" dirty="0"/>
              <a:t>. HS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thẻ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ghép</a:t>
            </a:r>
            <a:r>
              <a:rPr lang="en-US" dirty="0"/>
              <a:t> </a:t>
            </a:r>
            <a:r>
              <a:rPr lang="en-US" dirty="0" err="1"/>
              <a:t>đôi</a:t>
            </a:r>
            <a:r>
              <a:rPr lang="en-US" dirty="0"/>
              <a:t>,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31C51-7696-4558-A176-1B1DCECAA92A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0257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kĩ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i="1" dirty="0" err="1"/>
              <a:t>Trộn</a:t>
            </a:r>
            <a:r>
              <a:rPr lang="en-US" i="1" dirty="0"/>
              <a:t> </a:t>
            </a:r>
            <a:r>
              <a:rPr lang="en-US" i="1" dirty="0" err="1"/>
              <a:t>lẫn</a:t>
            </a:r>
            <a:r>
              <a:rPr lang="en-US" i="1" dirty="0"/>
              <a:t> </a:t>
            </a:r>
            <a:r>
              <a:rPr lang="en-US" i="1" dirty="0" err="1"/>
              <a:t>và</a:t>
            </a:r>
            <a:r>
              <a:rPr lang="en-US" i="1" dirty="0"/>
              <a:t> </a:t>
            </a:r>
            <a:r>
              <a:rPr lang="en-US" i="1" dirty="0" err="1"/>
              <a:t>kết</a:t>
            </a:r>
            <a:r>
              <a:rPr lang="en-US" i="1" dirty="0"/>
              <a:t> </a:t>
            </a:r>
            <a:r>
              <a:rPr lang="en-US" i="1" dirty="0" err="1"/>
              <a:t>nối</a:t>
            </a:r>
            <a:r>
              <a:rPr lang="en-US" dirty="0"/>
              <a:t>,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thẻ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ngẫu</a:t>
            </a:r>
            <a:r>
              <a:rPr lang="en-US" dirty="0"/>
              <a:t> </a:t>
            </a:r>
            <a:r>
              <a:rPr lang="en-US" dirty="0" err="1"/>
              <a:t>nhiên</a:t>
            </a:r>
            <a:r>
              <a:rPr lang="en-US" dirty="0"/>
              <a:t>. HS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thẻ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ghép</a:t>
            </a:r>
            <a:r>
              <a:rPr lang="en-US" dirty="0"/>
              <a:t> </a:t>
            </a:r>
            <a:r>
              <a:rPr lang="en-US" dirty="0" err="1"/>
              <a:t>đôi</a:t>
            </a:r>
            <a:r>
              <a:rPr lang="en-US" dirty="0"/>
              <a:t>,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31C51-7696-4558-A176-1B1DCECAA92A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0138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kĩ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i="1" dirty="0" err="1"/>
              <a:t>Trộn</a:t>
            </a:r>
            <a:r>
              <a:rPr lang="en-US" i="1" dirty="0"/>
              <a:t> </a:t>
            </a:r>
            <a:r>
              <a:rPr lang="en-US" i="1" dirty="0" err="1"/>
              <a:t>lẫn</a:t>
            </a:r>
            <a:r>
              <a:rPr lang="en-US" i="1" dirty="0"/>
              <a:t> </a:t>
            </a:r>
            <a:r>
              <a:rPr lang="en-US" i="1" dirty="0" err="1"/>
              <a:t>và</a:t>
            </a:r>
            <a:r>
              <a:rPr lang="en-US" i="1" dirty="0"/>
              <a:t> </a:t>
            </a:r>
            <a:r>
              <a:rPr lang="en-US" i="1" dirty="0" err="1"/>
              <a:t>kết</a:t>
            </a:r>
            <a:r>
              <a:rPr lang="en-US" i="1" dirty="0"/>
              <a:t> </a:t>
            </a:r>
            <a:r>
              <a:rPr lang="en-US" i="1" dirty="0" err="1"/>
              <a:t>nối</a:t>
            </a:r>
            <a:r>
              <a:rPr lang="en-US" dirty="0"/>
              <a:t>,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thẻ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ngẫu</a:t>
            </a:r>
            <a:r>
              <a:rPr lang="en-US" dirty="0"/>
              <a:t> </a:t>
            </a:r>
            <a:r>
              <a:rPr lang="en-US" dirty="0" err="1"/>
              <a:t>nhiên</a:t>
            </a:r>
            <a:r>
              <a:rPr lang="en-US" dirty="0"/>
              <a:t>. HS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thẻ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ghép</a:t>
            </a:r>
            <a:r>
              <a:rPr lang="en-US" dirty="0"/>
              <a:t> </a:t>
            </a:r>
            <a:r>
              <a:rPr lang="en-US" dirty="0" err="1"/>
              <a:t>đôi</a:t>
            </a:r>
            <a:r>
              <a:rPr lang="en-US" dirty="0"/>
              <a:t>,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31C51-7696-4558-A176-1B1DCECAA92A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9798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31C51-7696-4558-A176-1B1DCECAA92A}" type="slidenum">
              <a:rPr lang="vi-VN" smtClean="0"/>
              <a:t>22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98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63939-936B-9A23-69BB-9EB49C52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76574-A4C6-BB1C-0D28-5AF184244C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DD571-C627-87BF-A9AD-55705B015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54D4-2C72-420D-AABA-55C4963F15D7}" type="datetimeFigureOut">
              <a:rPr lang="vi-VN" smtClean="0"/>
              <a:t>21/11/2022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2930A-2AC3-5A1E-2C9E-11C6F4E9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6E037-F1CE-F08C-E74D-201EBD62D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39F3-051E-4B55-B683-48224EBF53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636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B728A-01D2-839E-6B8A-350BABD67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66E6D7-05C4-313B-0F48-B9DBEC80C4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1A5EC-985D-3F3E-7F31-DDA362E0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54D4-2C72-420D-AABA-55C4963F15D7}" type="datetimeFigureOut">
              <a:rPr lang="vi-VN" smtClean="0"/>
              <a:t>21/11/2022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0B0A5-D8B4-A2FE-C5BA-40309C190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964DF-0720-8E4F-A203-7A11429E4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39F3-051E-4B55-B683-48224EBF53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4015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3F1BE8-0F87-3EEA-B860-FF178CA55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BA779B-070D-5BF2-5853-E78D8B03E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A76B9-F25A-506C-D840-89A8DD64A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54D4-2C72-420D-AABA-55C4963F15D7}" type="datetimeFigureOut">
              <a:rPr lang="vi-VN" smtClean="0"/>
              <a:t>21/11/2022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7C3B2-5F2D-15E0-7FA0-80EFB8E50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7B432-A6E4-C9AB-F58F-A63129EC8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39F3-051E-4B55-B683-48224EBF53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3739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01E93-C574-5831-412A-5E53F3D5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355ED-93D1-D9E4-5459-9CC799CB1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FCA1C-4C9A-7D69-1968-C99D45F91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54D4-2C72-420D-AABA-55C4963F15D7}" type="datetimeFigureOut">
              <a:rPr lang="vi-VN" smtClean="0"/>
              <a:t>21/11/2022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1D199-647F-B551-FD61-731D59ED4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22067-9F74-85D9-AAED-19C5343C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39F3-051E-4B55-B683-48224EBF53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659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6115E-48A3-3627-F508-5128085B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BB5E61-A480-DA49-8216-17DF92C3B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2EF71-BFE8-15B4-5ED0-05BD49DA5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54D4-2C72-420D-AABA-55C4963F15D7}" type="datetimeFigureOut">
              <a:rPr lang="vi-VN" smtClean="0"/>
              <a:t>21/11/2022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3B71B-C3DC-E68E-6E59-99BB2F95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525DB-B562-1787-2947-1824AD74C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39F3-051E-4B55-B683-48224EBF53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1446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A7942-725B-8C6D-C757-8B8C4B1B3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6920E-8838-BC8F-3B2A-7725E0D60E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1FE438-2364-7A36-ED8E-1D8F6903BF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5AF44-E6E8-299F-9C8C-C80C34706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54D4-2C72-420D-AABA-55C4963F15D7}" type="datetimeFigureOut">
              <a:rPr lang="vi-VN" smtClean="0"/>
              <a:t>21/11/2022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E5F809-A60B-4214-2F09-09A89323B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412DA6-F2A7-4572-CF7A-ECB322C2D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39F3-051E-4B55-B683-48224EBF53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037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18EF-FFD8-1149-3009-E99B88042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58C04-9C09-B247-D02B-629EEB3DB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20043B-24DF-E5DA-ADAA-30D736568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9E3A35-311B-BEC7-773F-ED73A48CE9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2E5ED7-681D-5BFD-D7C2-F0C312F88F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98298F-E743-1B27-A87D-82844BA27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54D4-2C72-420D-AABA-55C4963F15D7}" type="datetimeFigureOut">
              <a:rPr lang="vi-VN" smtClean="0"/>
              <a:t>21/11/2022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0AB161-BE30-CB20-5879-939B9BA4B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ABB55C-CA50-55B3-312C-39C05678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39F3-051E-4B55-B683-48224EBF53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0220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F8B03-F8FE-5552-CBC0-84CDEE945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8A9C22-BA43-ADEF-DCBD-3A4897A58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54D4-2C72-420D-AABA-55C4963F15D7}" type="datetimeFigureOut">
              <a:rPr lang="vi-VN" smtClean="0"/>
              <a:t>21/11/2022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F60952-9300-4BC3-D0EA-AF71C1223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F7341-C3D2-382A-97D9-28B769594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39F3-051E-4B55-B683-48224EBF53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5967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0F0A92-1BCB-91C7-500B-CEC1C6C99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54D4-2C72-420D-AABA-55C4963F15D7}" type="datetimeFigureOut">
              <a:rPr lang="vi-VN" smtClean="0"/>
              <a:t>21/11/2022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779576-7EDB-76A6-F3F1-E9E5A96A4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FA68AF-1283-D277-ACFA-16E03F812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39F3-051E-4B55-B683-48224EBF53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9255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87AB1-6E8A-D5D8-A94E-6BDB38963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50879-54A5-8A38-37B5-101A25EA5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CD31E2-BE74-5787-748B-491E2A389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738190-87DC-F641-0240-9E224F28B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54D4-2C72-420D-AABA-55C4963F15D7}" type="datetimeFigureOut">
              <a:rPr lang="vi-VN" smtClean="0"/>
              <a:t>21/11/2022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28193E-F137-D215-8388-0C551930F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2CD49B-93FA-3BF6-0AAB-2A6FEA8C8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39F3-051E-4B55-B683-48224EBF53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9368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703D5-42D5-AA70-5889-F3FE37116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58D19B-1CE1-C95A-E12A-4509E1CF4A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948A80-C1D8-86EB-4186-1713E837F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3EA86-669F-3496-1DC8-C8DFD3BAE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54D4-2C72-420D-AABA-55C4963F15D7}" type="datetimeFigureOut">
              <a:rPr lang="vi-VN" smtClean="0"/>
              <a:t>21/11/2022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6272F-81B0-6B54-71F6-001938CF6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C0291B-649F-19CA-CECA-42B7DBBC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39F3-051E-4B55-B683-48224EBF53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0040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F57216-0C11-AF0B-3680-5BE8BBB5E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883C8-83E4-34A8-EEFF-EB3D3DF4D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E37C5-A6C4-E779-0B29-B4EDDC884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E54D4-2C72-420D-AABA-55C4963F15D7}" type="datetimeFigureOut">
              <a:rPr lang="vi-VN" smtClean="0"/>
              <a:t>21/11/2022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83319-E49D-410E-756C-C978979E79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30C78-424C-698A-17BE-8F3F022AF4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439F3-051E-4B55-B683-48224EBF53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617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svg"/><Relationship Id="rId12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.png"/><Relationship Id="rId10" Type="http://schemas.openxmlformats.org/officeDocument/2006/relationships/image" Target="../media/image28.png"/><Relationship Id="rId4" Type="http://schemas.microsoft.com/office/2007/relationships/hdphoto" Target="../media/hdphoto7.wdp"/><Relationship Id="rId9" Type="http://schemas.openxmlformats.org/officeDocument/2006/relationships/image" Target="../media/image2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0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sv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10" Type="http://schemas.openxmlformats.org/officeDocument/2006/relationships/image" Target="../media/image31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.png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svg"/><Relationship Id="rId3" Type="http://schemas.microsoft.com/office/2007/relationships/hdphoto" Target="../media/hdphoto7.wdp"/><Relationship Id="rId7" Type="http://schemas.openxmlformats.org/officeDocument/2006/relationships/image" Target="../media/image36.svg"/><Relationship Id="rId12" Type="http://schemas.openxmlformats.org/officeDocument/2006/relationships/image" Target="../media/image4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svg"/><Relationship Id="rId15" Type="http://schemas.openxmlformats.org/officeDocument/2006/relationships/image" Target="../media/image2.png"/><Relationship Id="rId10" Type="http://schemas.openxmlformats.org/officeDocument/2006/relationships/image" Target="../media/image39.sv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12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7.wdp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5850E6-0481-CC74-E369-9BDD2EF5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464"/>
            <a:ext cx="12192000" cy="68984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B45231-83BF-7C77-D4A5-CB32831A8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29" y="267488"/>
            <a:ext cx="2390938" cy="12025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949BA5-80E1-92E9-5C86-55A8CD869C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914" y="1029769"/>
            <a:ext cx="7469080" cy="37158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B1A1D9-75DA-84FE-31FA-590C508F8523}"/>
              </a:ext>
            </a:extLst>
          </p:cNvPr>
          <p:cNvSpPr txBox="1"/>
          <p:nvPr/>
        </p:nvSpPr>
        <p:spPr>
          <a:xfrm>
            <a:off x="4522523" y="1845972"/>
            <a:ext cx="2696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n>
                  <a:solidFill>
                    <a:srgbClr val="00B050"/>
                  </a:solidFill>
                </a:ln>
                <a:solidFill>
                  <a:srgbClr val="66FFCC"/>
                </a:solidFill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Tiếng</a:t>
            </a:r>
            <a:r>
              <a:rPr lang="en-US" sz="4800" dirty="0">
                <a:ln>
                  <a:solidFill>
                    <a:srgbClr val="00B050"/>
                  </a:solidFill>
                </a:ln>
                <a:solidFill>
                  <a:srgbClr val="66FFCC"/>
                </a:solidFill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800" dirty="0" err="1">
                <a:ln>
                  <a:solidFill>
                    <a:srgbClr val="00B050"/>
                  </a:solidFill>
                </a:ln>
                <a:solidFill>
                  <a:srgbClr val="66FFCC"/>
                </a:solidFill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Việt</a:t>
            </a:r>
            <a:endParaRPr lang="vi-VN" sz="4800" dirty="0">
              <a:ln>
                <a:solidFill>
                  <a:srgbClr val="00B050"/>
                </a:solidFill>
              </a:ln>
              <a:solidFill>
                <a:srgbClr val="66FFCC"/>
              </a:solidFill>
              <a:latin typeface="LNTH-LuoLuoNotangYuanTi 1" pitchFamily="2" charset="-128"/>
              <a:ea typeface="LNTH-LuoLuoNotangYuanTi 1" pitchFamily="2" charset="-128"/>
              <a:cs typeface="LNTH-LuoLuoNotangYuanTi 1" pitchFamily="2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06E67C-A209-72FD-53A7-D95A9003E38E}"/>
              </a:ext>
            </a:extLst>
          </p:cNvPr>
          <p:cNvSpPr txBox="1"/>
          <p:nvPr/>
        </p:nvSpPr>
        <p:spPr>
          <a:xfrm>
            <a:off x="5106139" y="2511389"/>
            <a:ext cx="1979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C000"/>
                </a:solidFill>
                <a:latin typeface="#9Slide05 SVNClementine" panose="020F0502020204030203" pitchFamily="34" charset="0"/>
              </a:rPr>
              <a:t>Chủ</a:t>
            </a:r>
            <a:r>
              <a:rPr lang="en-US" sz="4400" dirty="0">
                <a:solidFill>
                  <a:srgbClr val="FFC000"/>
                </a:solidFill>
                <a:latin typeface="#9Slide05 SVNClementine" panose="020F0502020204030203" pitchFamily="34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#9Slide05 SVNClementine" panose="020F0502020204030203" pitchFamily="34" charset="0"/>
              </a:rPr>
              <a:t>đề</a:t>
            </a:r>
            <a:endParaRPr lang="vi-VN" sz="4400" dirty="0">
              <a:solidFill>
                <a:srgbClr val="FFC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47CA9B-BC18-D5FA-2C00-185D51C3BE34}"/>
              </a:ext>
            </a:extLst>
          </p:cNvPr>
          <p:cNvSpPr txBox="1"/>
          <p:nvPr/>
        </p:nvSpPr>
        <p:spPr>
          <a:xfrm>
            <a:off x="2995560" y="3191854"/>
            <a:ext cx="5750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FFFF66"/>
                </a:solidFill>
                <a:latin typeface="SVN-Hole Hearted" panose="020B0A06020104020203" pitchFamily="34" charset="0"/>
              </a:rPr>
              <a:t>V</a:t>
            </a:r>
            <a:r>
              <a:rPr lang="en-US" sz="5400" b="1" dirty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CC99FF"/>
                </a:solidFill>
                <a:latin typeface="SVN-Hole Hearted" panose="020B0A06020104020203" pitchFamily="34" charset="0"/>
              </a:rPr>
              <a:t>Ò</a:t>
            </a:r>
            <a:r>
              <a:rPr lang="en-US" sz="5400" b="1" dirty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CCFF66"/>
                </a:solidFill>
                <a:latin typeface="SVN-Hole Hearted" panose="020B0A06020104020203" pitchFamily="34" charset="0"/>
              </a:rPr>
              <a:t>N</a:t>
            </a:r>
            <a:r>
              <a:rPr lang="en-US" sz="5400" b="1" dirty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66FFCC"/>
                </a:solidFill>
                <a:latin typeface="SVN-Hole Hearted" panose="020B0A06020104020203" pitchFamily="34" charset="0"/>
              </a:rPr>
              <a:t>G</a:t>
            </a:r>
            <a:r>
              <a:rPr lang="en-US" sz="5400" b="1" dirty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FFFF66"/>
                </a:solidFill>
                <a:latin typeface="SVN-Hole Hearted" panose="020B0A06020104020203" pitchFamily="34" charset="0"/>
              </a:rPr>
              <a:t> </a:t>
            </a:r>
            <a:r>
              <a:rPr lang="en-US" sz="5400" b="1" dirty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CCFF66"/>
                </a:solidFill>
                <a:latin typeface="SVN-Hole Hearted" panose="020B0A06020104020203" pitchFamily="34" charset="0"/>
              </a:rPr>
              <a:t>T</a:t>
            </a:r>
            <a:r>
              <a:rPr lang="en-US" sz="5400" b="1" dirty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66FFCC"/>
                </a:solidFill>
                <a:latin typeface="SVN-Hole Hearted" panose="020B0A06020104020203" pitchFamily="34" charset="0"/>
              </a:rPr>
              <a:t>A</a:t>
            </a:r>
            <a:r>
              <a:rPr lang="en-US" sz="5400" b="1" dirty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CC99FF"/>
                </a:solidFill>
                <a:latin typeface="SVN-Hole Hearted" panose="020B0A06020104020203" pitchFamily="34" charset="0"/>
              </a:rPr>
              <a:t>Y</a:t>
            </a:r>
            <a:r>
              <a:rPr lang="en-US" sz="5400" b="1" dirty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FFFF66"/>
                </a:solidFill>
                <a:latin typeface="SVN-Hole Hearted" panose="020B0A06020104020203" pitchFamily="34" charset="0"/>
              </a:rPr>
              <a:t> B</a:t>
            </a:r>
            <a:r>
              <a:rPr lang="en-US" sz="5400" b="1" dirty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CCFF66"/>
                </a:solidFill>
                <a:latin typeface="SVN-Hole Hearted" panose="020B0A06020104020203" pitchFamily="34" charset="0"/>
              </a:rPr>
              <a:t>Ạ</a:t>
            </a:r>
            <a:r>
              <a:rPr lang="en-US" sz="5400" b="1" dirty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66FFCC"/>
                </a:solidFill>
                <a:latin typeface="SVN-Hole Hearted" panose="020B0A06020104020203" pitchFamily="34" charset="0"/>
              </a:rPr>
              <a:t>N</a:t>
            </a:r>
            <a:r>
              <a:rPr lang="en-US" sz="5400" b="1" dirty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FFFF66"/>
                </a:solidFill>
                <a:latin typeface="SVN-Hole Hearted" panose="020B0A06020104020203" pitchFamily="34" charset="0"/>
              </a:rPr>
              <a:t> </a:t>
            </a:r>
            <a:r>
              <a:rPr lang="en-US" sz="5400" b="1" dirty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CCFF66"/>
                </a:solidFill>
                <a:latin typeface="SVN-Hole Hearted" panose="020B0A06020104020203" pitchFamily="34" charset="0"/>
              </a:rPr>
              <a:t>B</a:t>
            </a:r>
            <a:r>
              <a:rPr lang="en-US" sz="5400" b="1" dirty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CC99FF"/>
                </a:solidFill>
                <a:latin typeface="SVN-Hole Hearted" panose="020B0A06020104020203" pitchFamily="34" charset="0"/>
              </a:rPr>
              <a:t>È</a:t>
            </a:r>
            <a:endParaRPr lang="vi-VN" sz="5400" b="1" dirty="0">
              <a:ln w="19050">
                <a:solidFill>
                  <a:srgbClr val="0070C0"/>
                </a:solidFill>
                <a:prstDash val="solid"/>
              </a:ln>
              <a:solidFill>
                <a:srgbClr val="CC99FF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906EED-366F-051A-A6FD-19AD2E89C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12922" y="4138411"/>
            <a:ext cx="3153107" cy="265802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3F674DB-3B87-A3BE-03BE-95850F2E0A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330" y="4115184"/>
            <a:ext cx="3188083" cy="266944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CF4E9CB9-5148-00B8-7BDE-8F347B03B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440" y="201033"/>
            <a:ext cx="1098166" cy="109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>
            <a:extLst>
              <a:ext uri="{FF2B5EF4-FFF2-40B4-BE49-F238E27FC236}">
                <a16:creationId xmlns:a16="http://schemas.microsoft.com/office/drawing/2014/main" id="{67519848-CBDB-0236-392C-3475DC4AA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0087">
            <a:off x="780363" y="2183841"/>
            <a:ext cx="740166" cy="74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>
            <a:extLst>
              <a:ext uri="{FF2B5EF4-FFF2-40B4-BE49-F238E27FC236}">
                <a16:creationId xmlns:a16="http://schemas.microsoft.com/office/drawing/2014/main" id="{E736DCD1-4B79-4E4D-EDD1-FE34A2E68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9">
            <a:off x="9035294" y="340433"/>
            <a:ext cx="681237" cy="68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6">
            <a:extLst>
              <a:ext uri="{FF2B5EF4-FFF2-40B4-BE49-F238E27FC236}">
                <a16:creationId xmlns:a16="http://schemas.microsoft.com/office/drawing/2014/main" id="{EFB0927E-0141-CE38-0480-B08379BA6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0918">
            <a:off x="5733625" y="5031323"/>
            <a:ext cx="724749" cy="72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91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" dur="500"/>
                                            <p:tgtEl>
                                              <p:spTgt spid="8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500"/>
                                            <p:tgtEl>
                                              <p:spTgt spid="82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82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8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4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1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9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8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900" decel="100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5" presetID="3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animScale>
                                          <p:cBhvr>
                                            <p:cTn id="66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7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68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69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  <p:bldP spid="11" grpId="0"/>
          <p:bldP spid="11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" dur="500"/>
                                            <p:tgtEl>
                                              <p:spTgt spid="8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500"/>
                                            <p:tgtEl>
                                              <p:spTgt spid="82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82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8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4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1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9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8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900" decel="100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5" presetID="3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animScale>
                                          <p:cBhvr>
                                            <p:cTn id="66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7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68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69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  <p:bldP spid="11" grpId="0"/>
          <p:bldP spid="11" grpId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44C6C3-FA0C-6461-2867-478B3E7DF2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25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id="{4A614DAF-C885-C313-BA5C-904EE3D5DD17}"/>
              </a:ext>
            </a:extLst>
          </p:cNvPr>
          <p:cNvSpPr/>
          <p:nvPr/>
        </p:nvSpPr>
        <p:spPr>
          <a:xfrm>
            <a:off x="585731" y="1311695"/>
            <a:ext cx="11020538" cy="5297257"/>
          </a:xfrm>
          <a:custGeom>
            <a:avLst/>
            <a:gdLst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20538" h="5297257" fill="none" extrusionOk="0">
                <a:moveTo>
                  <a:pt x="0" y="495823"/>
                </a:moveTo>
                <a:cubicBezTo>
                  <a:pt x="-54921" y="214018"/>
                  <a:pt x="309555" y="41345"/>
                  <a:pt x="573702" y="0"/>
                </a:cubicBezTo>
                <a:cubicBezTo>
                  <a:pt x="5523934" y="326791"/>
                  <a:pt x="8353040" y="259955"/>
                  <a:pt x="10446835" y="0"/>
                </a:cubicBezTo>
                <a:cubicBezTo>
                  <a:pt x="10798323" y="52460"/>
                  <a:pt x="11063852" y="272573"/>
                  <a:pt x="11020538" y="495823"/>
                </a:cubicBezTo>
                <a:cubicBezTo>
                  <a:pt x="11009707" y="1405152"/>
                  <a:pt x="11125193" y="4061313"/>
                  <a:pt x="11020538" y="4801433"/>
                </a:cubicBezTo>
                <a:cubicBezTo>
                  <a:pt x="10918454" y="5091601"/>
                  <a:pt x="10700340" y="5257997"/>
                  <a:pt x="10446835" y="5297257"/>
                </a:cubicBezTo>
                <a:cubicBezTo>
                  <a:pt x="6774434" y="5409981"/>
                  <a:pt x="2988650" y="5099002"/>
                  <a:pt x="573702" y="5297257"/>
                </a:cubicBezTo>
                <a:cubicBezTo>
                  <a:pt x="267328" y="5163138"/>
                  <a:pt x="-56021" y="5106048"/>
                  <a:pt x="0" y="4801433"/>
                </a:cubicBezTo>
                <a:cubicBezTo>
                  <a:pt x="-18228" y="4410834"/>
                  <a:pt x="66681" y="1128536"/>
                  <a:pt x="0" y="495823"/>
                </a:cubicBezTo>
                <a:close/>
              </a:path>
              <a:path w="11020538" h="5297257" stroke="0" extrusionOk="0">
                <a:moveTo>
                  <a:pt x="0" y="495823"/>
                </a:moveTo>
                <a:cubicBezTo>
                  <a:pt x="-47818" y="219102"/>
                  <a:pt x="298408" y="-33794"/>
                  <a:pt x="573702" y="0"/>
                </a:cubicBezTo>
                <a:cubicBezTo>
                  <a:pt x="1162616" y="772497"/>
                  <a:pt x="6051164" y="-23353"/>
                  <a:pt x="10446835" y="0"/>
                </a:cubicBezTo>
                <a:cubicBezTo>
                  <a:pt x="10748919" y="91411"/>
                  <a:pt x="10951216" y="290917"/>
                  <a:pt x="11020538" y="495823"/>
                </a:cubicBezTo>
                <a:cubicBezTo>
                  <a:pt x="11114946" y="852621"/>
                  <a:pt x="10730321" y="3286383"/>
                  <a:pt x="11020538" y="4801433"/>
                </a:cubicBezTo>
                <a:cubicBezTo>
                  <a:pt x="11094350" y="5131316"/>
                  <a:pt x="10753832" y="5331832"/>
                  <a:pt x="10446835" y="5297257"/>
                </a:cubicBezTo>
                <a:cubicBezTo>
                  <a:pt x="6091908" y="5785755"/>
                  <a:pt x="3241024" y="4592648"/>
                  <a:pt x="573702" y="5297257"/>
                </a:cubicBezTo>
                <a:cubicBezTo>
                  <a:pt x="349258" y="5276774"/>
                  <a:pt x="-5184" y="5017410"/>
                  <a:pt x="0" y="4801433"/>
                </a:cubicBezTo>
                <a:cubicBezTo>
                  <a:pt x="348141" y="4504014"/>
                  <a:pt x="-106435" y="1987219"/>
                  <a:pt x="0" y="495823"/>
                </a:cubicBezTo>
                <a:close/>
              </a:path>
              <a:path w="11020538" h="5297257" fill="none" stroke="0" extrusionOk="0">
                <a:moveTo>
                  <a:pt x="0" y="495823"/>
                </a:moveTo>
                <a:cubicBezTo>
                  <a:pt x="-91803" y="217625"/>
                  <a:pt x="211867" y="1692"/>
                  <a:pt x="573702" y="0"/>
                </a:cubicBezTo>
                <a:cubicBezTo>
                  <a:pt x="5850753" y="-12104"/>
                  <a:pt x="8354215" y="-72901"/>
                  <a:pt x="10446835" y="0"/>
                </a:cubicBezTo>
                <a:cubicBezTo>
                  <a:pt x="10700180" y="24847"/>
                  <a:pt x="11044521" y="269877"/>
                  <a:pt x="11020538" y="495823"/>
                </a:cubicBezTo>
                <a:cubicBezTo>
                  <a:pt x="10808854" y="1545676"/>
                  <a:pt x="11135909" y="4252847"/>
                  <a:pt x="11020538" y="4801433"/>
                </a:cubicBezTo>
                <a:cubicBezTo>
                  <a:pt x="11047789" y="5071166"/>
                  <a:pt x="10714052" y="5295841"/>
                  <a:pt x="10446835" y="5297257"/>
                </a:cubicBezTo>
                <a:cubicBezTo>
                  <a:pt x="7171680" y="5490598"/>
                  <a:pt x="3004099" y="5452858"/>
                  <a:pt x="573702" y="5297257"/>
                </a:cubicBezTo>
                <a:cubicBezTo>
                  <a:pt x="267490" y="5241726"/>
                  <a:pt x="3573" y="5149523"/>
                  <a:pt x="0" y="4801433"/>
                </a:cubicBezTo>
                <a:cubicBezTo>
                  <a:pt x="175972" y="4341452"/>
                  <a:pt x="109662" y="1139707"/>
                  <a:pt x="0" y="495823"/>
                </a:cubicBezTo>
                <a:close/>
              </a:path>
              <a:path w="11020538" h="5297257" fill="none" stroke="0" extrusionOk="0">
                <a:moveTo>
                  <a:pt x="0" y="495823"/>
                </a:moveTo>
                <a:cubicBezTo>
                  <a:pt x="-82615" y="193825"/>
                  <a:pt x="234686" y="41957"/>
                  <a:pt x="573702" y="0"/>
                </a:cubicBezTo>
                <a:cubicBezTo>
                  <a:pt x="5586688" y="227255"/>
                  <a:pt x="7951458" y="242395"/>
                  <a:pt x="10446835" y="0"/>
                </a:cubicBezTo>
                <a:cubicBezTo>
                  <a:pt x="10767911" y="68540"/>
                  <a:pt x="11045541" y="305702"/>
                  <a:pt x="11020538" y="495823"/>
                </a:cubicBezTo>
                <a:cubicBezTo>
                  <a:pt x="10865106" y="1476395"/>
                  <a:pt x="11171780" y="4120663"/>
                  <a:pt x="11020538" y="4801433"/>
                </a:cubicBezTo>
                <a:cubicBezTo>
                  <a:pt x="10988408" y="5091591"/>
                  <a:pt x="10726968" y="5222155"/>
                  <a:pt x="10446835" y="5297257"/>
                </a:cubicBezTo>
                <a:cubicBezTo>
                  <a:pt x="6798835" y="5405001"/>
                  <a:pt x="2932341" y="5409718"/>
                  <a:pt x="573702" y="5297257"/>
                </a:cubicBezTo>
                <a:cubicBezTo>
                  <a:pt x="263419" y="5194561"/>
                  <a:pt x="-67305" y="5134956"/>
                  <a:pt x="0" y="4801433"/>
                </a:cubicBezTo>
                <a:cubicBezTo>
                  <a:pt x="118858" y="4371524"/>
                  <a:pt x="81765" y="1123734"/>
                  <a:pt x="0" y="495823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020538" h="5297257" fill="none" extrusionOk="0">
                        <a:moveTo>
                          <a:pt x="0" y="495823"/>
                        </a:moveTo>
                        <a:cubicBezTo>
                          <a:pt x="-48085" y="215124"/>
                          <a:pt x="286517" y="22504"/>
                          <a:pt x="573702" y="0"/>
                        </a:cubicBezTo>
                        <a:cubicBezTo>
                          <a:pt x="5435718" y="195472"/>
                          <a:pt x="8350121" y="229719"/>
                          <a:pt x="10446835" y="0"/>
                        </a:cubicBezTo>
                        <a:cubicBezTo>
                          <a:pt x="10792912" y="44125"/>
                          <a:pt x="11053769" y="260222"/>
                          <a:pt x="11020538" y="495823"/>
                        </a:cubicBezTo>
                        <a:cubicBezTo>
                          <a:pt x="10904020" y="1497686"/>
                          <a:pt x="11118035" y="4094983"/>
                          <a:pt x="11020538" y="4801433"/>
                        </a:cubicBezTo>
                        <a:cubicBezTo>
                          <a:pt x="10947828" y="5086777"/>
                          <a:pt x="10707239" y="5262757"/>
                          <a:pt x="10446835" y="5297257"/>
                        </a:cubicBezTo>
                        <a:cubicBezTo>
                          <a:pt x="6880531" y="5417512"/>
                          <a:pt x="3075129" y="5275284"/>
                          <a:pt x="573702" y="5297257"/>
                        </a:cubicBezTo>
                        <a:cubicBezTo>
                          <a:pt x="264349" y="5203428"/>
                          <a:pt x="-39607" y="5096464"/>
                          <a:pt x="0" y="4801433"/>
                        </a:cubicBezTo>
                        <a:cubicBezTo>
                          <a:pt x="31202" y="4322451"/>
                          <a:pt x="49912" y="1116075"/>
                          <a:pt x="0" y="495823"/>
                        </a:cubicBezTo>
                        <a:close/>
                      </a:path>
                      <a:path w="11020538" h="5297257" stroke="0" extrusionOk="0">
                        <a:moveTo>
                          <a:pt x="0" y="495823"/>
                        </a:moveTo>
                        <a:cubicBezTo>
                          <a:pt x="-47074" y="201415"/>
                          <a:pt x="278837" y="-22185"/>
                          <a:pt x="573702" y="0"/>
                        </a:cubicBezTo>
                        <a:cubicBezTo>
                          <a:pt x="1260056" y="617807"/>
                          <a:pt x="6716640" y="-58837"/>
                          <a:pt x="10446835" y="0"/>
                        </a:cubicBezTo>
                        <a:cubicBezTo>
                          <a:pt x="10735468" y="64777"/>
                          <a:pt x="10978370" y="276597"/>
                          <a:pt x="11020538" y="495823"/>
                        </a:cubicBezTo>
                        <a:cubicBezTo>
                          <a:pt x="11090207" y="994092"/>
                          <a:pt x="10987132" y="3300917"/>
                          <a:pt x="11020538" y="4801433"/>
                        </a:cubicBezTo>
                        <a:cubicBezTo>
                          <a:pt x="11052365" y="5095170"/>
                          <a:pt x="10762359" y="5306085"/>
                          <a:pt x="10446835" y="5297257"/>
                        </a:cubicBezTo>
                        <a:cubicBezTo>
                          <a:pt x="6237636" y="5493210"/>
                          <a:pt x="3519135" y="4961656"/>
                          <a:pt x="573702" y="5297257"/>
                        </a:cubicBezTo>
                        <a:cubicBezTo>
                          <a:pt x="302629" y="5262164"/>
                          <a:pt x="-2972" y="5063320"/>
                          <a:pt x="0" y="4801433"/>
                        </a:cubicBezTo>
                        <a:cubicBezTo>
                          <a:pt x="158880" y="4384780"/>
                          <a:pt x="35010" y="1956180"/>
                          <a:pt x="0" y="495823"/>
                        </a:cubicBezTo>
                        <a:close/>
                      </a:path>
                      <a:path w="11020538" h="5297257" fill="none" stroke="0" extrusionOk="0">
                        <a:moveTo>
                          <a:pt x="0" y="495823"/>
                        </a:moveTo>
                        <a:cubicBezTo>
                          <a:pt x="-83122" y="190560"/>
                          <a:pt x="221026" y="30537"/>
                          <a:pt x="573702" y="0"/>
                        </a:cubicBezTo>
                        <a:cubicBezTo>
                          <a:pt x="5624142" y="158111"/>
                          <a:pt x="8291222" y="36465"/>
                          <a:pt x="10446835" y="0"/>
                        </a:cubicBezTo>
                        <a:cubicBezTo>
                          <a:pt x="10734793" y="38116"/>
                          <a:pt x="11026356" y="287740"/>
                          <a:pt x="11020538" y="495823"/>
                        </a:cubicBezTo>
                        <a:cubicBezTo>
                          <a:pt x="10868278" y="1512356"/>
                          <a:pt x="11109049" y="4180070"/>
                          <a:pt x="11020538" y="4801433"/>
                        </a:cubicBezTo>
                        <a:cubicBezTo>
                          <a:pt x="11008736" y="5078916"/>
                          <a:pt x="10727355" y="5246059"/>
                          <a:pt x="10446835" y="5297257"/>
                        </a:cubicBezTo>
                        <a:cubicBezTo>
                          <a:pt x="6914526" y="5416840"/>
                          <a:pt x="3031202" y="5541219"/>
                          <a:pt x="573702" y="5297257"/>
                        </a:cubicBezTo>
                        <a:cubicBezTo>
                          <a:pt x="260156" y="5241493"/>
                          <a:pt x="-37972" y="5106475"/>
                          <a:pt x="0" y="4801433"/>
                        </a:cubicBezTo>
                        <a:cubicBezTo>
                          <a:pt x="159519" y="4325697"/>
                          <a:pt x="90279" y="1092329"/>
                          <a:pt x="0" y="49582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vi-VN" sz="28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347056-A807-5F20-1F3C-02DF63DC9B2F}"/>
              </a:ext>
            </a:extLst>
          </p:cNvPr>
          <p:cNvGrpSpPr/>
          <p:nvPr/>
        </p:nvGrpSpPr>
        <p:grpSpPr>
          <a:xfrm>
            <a:off x="643632" y="186571"/>
            <a:ext cx="9190834" cy="826016"/>
            <a:chOff x="825624" y="606090"/>
            <a:chExt cx="10647284" cy="82601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AF7B388-5AA0-88FF-2895-7E1BD75143F0}"/>
                </a:ext>
              </a:extLst>
            </p:cNvPr>
            <p:cNvSpPr/>
            <p:nvPr/>
          </p:nvSpPr>
          <p:spPr>
            <a:xfrm>
              <a:off x="825624" y="606090"/>
              <a:ext cx="10647284" cy="82601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CC13418-945C-8BC9-99DA-8E8F9619F799}"/>
                </a:ext>
              </a:extLst>
            </p:cNvPr>
            <p:cNvSpPr txBox="1"/>
            <p:nvPr/>
          </p:nvSpPr>
          <p:spPr>
            <a:xfrm>
              <a:off x="969446" y="668567"/>
              <a:ext cx="105034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70C0"/>
                  </a:solidFill>
                </a:rPr>
                <a:t>2. </a:t>
              </a:r>
              <a:r>
                <a:rPr lang="en-US" sz="3600" dirty="0" err="1">
                  <a:solidFill>
                    <a:srgbClr val="0070C0"/>
                  </a:solidFill>
                </a:rPr>
                <a:t>Đọc</a:t>
              </a:r>
              <a:r>
                <a:rPr lang="en-US" sz="3600" dirty="0">
                  <a:solidFill>
                    <a:srgbClr val="0070C0"/>
                  </a:solidFill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</a:rPr>
                <a:t>đoạn</a:t>
              </a:r>
              <a:r>
                <a:rPr lang="en-US" sz="3600" dirty="0">
                  <a:solidFill>
                    <a:srgbClr val="0070C0"/>
                  </a:solidFill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</a:rPr>
                <a:t>văn</a:t>
              </a:r>
              <a:r>
                <a:rPr lang="en-US" sz="3600" dirty="0">
                  <a:solidFill>
                    <a:srgbClr val="0070C0"/>
                  </a:solidFill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</a:rPr>
                <a:t>sau</a:t>
              </a:r>
              <a:r>
                <a:rPr lang="en-US" sz="3600" dirty="0">
                  <a:solidFill>
                    <a:srgbClr val="0070C0"/>
                  </a:solidFill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</a:rPr>
                <a:t>và</a:t>
              </a:r>
              <a:r>
                <a:rPr lang="en-US" sz="3600" dirty="0">
                  <a:solidFill>
                    <a:srgbClr val="0070C0"/>
                  </a:solidFill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</a:rPr>
                <a:t>thực</a:t>
              </a:r>
              <a:r>
                <a:rPr lang="en-US" sz="3600" dirty="0">
                  <a:solidFill>
                    <a:srgbClr val="0070C0"/>
                  </a:solidFill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</a:rPr>
                <a:t>hiện</a:t>
              </a:r>
              <a:r>
                <a:rPr lang="en-US" sz="3600" dirty="0">
                  <a:solidFill>
                    <a:srgbClr val="0070C0"/>
                  </a:solidFill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</a:rPr>
                <a:t>yêu</a:t>
              </a:r>
              <a:r>
                <a:rPr lang="en-US" sz="3600" dirty="0">
                  <a:solidFill>
                    <a:srgbClr val="0070C0"/>
                  </a:solidFill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</a:rPr>
                <a:t>cầu</a:t>
              </a:r>
              <a:r>
                <a:rPr lang="en-US" sz="3600" dirty="0">
                  <a:solidFill>
                    <a:srgbClr val="0070C0"/>
                  </a:solidFill>
                </a:rPr>
                <a:t>:</a:t>
              </a:r>
              <a:endParaRPr lang="vi-VN" sz="3600" dirty="0">
                <a:solidFill>
                  <a:srgbClr val="0070C0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7EEBDD1-0D82-FACD-ACE7-D957B1DAFDA1}"/>
              </a:ext>
            </a:extLst>
          </p:cNvPr>
          <p:cNvSpPr txBox="1"/>
          <p:nvPr/>
        </p:nvSpPr>
        <p:spPr>
          <a:xfrm>
            <a:off x="1001485" y="2039484"/>
            <a:ext cx="1018903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B0F0"/>
                </a:solidFill>
              </a:rPr>
              <a:t>                                          </a:t>
            </a:r>
            <a:r>
              <a:rPr lang="en-US" sz="3600" dirty="0" err="1">
                <a:solidFill>
                  <a:srgbClr val="00B0F0"/>
                </a:solidFill>
              </a:rPr>
              <a:t>Đôi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bạn</a:t>
            </a:r>
            <a:endParaRPr lang="en-US" sz="3600" dirty="0">
              <a:solidFill>
                <a:srgbClr val="00B0F0"/>
              </a:solidFill>
            </a:endParaRPr>
          </a:p>
          <a:p>
            <a:pPr algn="just"/>
            <a:r>
              <a:rPr lang="en-US" sz="2800" dirty="0" err="1"/>
              <a:t>Búp</a:t>
            </a:r>
            <a:r>
              <a:rPr lang="en-US" sz="2800" dirty="0"/>
              <a:t> </a:t>
            </a:r>
            <a:r>
              <a:rPr lang="en-US" sz="2800" dirty="0" err="1"/>
              <a:t>bê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suốt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, </a:t>
            </a:r>
            <a:r>
              <a:rPr lang="en-US" sz="2800" dirty="0" err="1"/>
              <a:t>hết</a:t>
            </a:r>
            <a:r>
              <a:rPr lang="en-US" sz="2800" dirty="0"/>
              <a:t> </a:t>
            </a:r>
            <a:r>
              <a:rPr lang="en-US" sz="2800" dirty="0" err="1"/>
              <a:t>quét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rửa</a:t>
            </a:r>
            <a:r>
              <a:rPr lang="en-US" sz="2800" dirty="0"/>
              <a:t> </a:t>
            </a:r>
            <a:r>
              <a:rPr lang="en-US" sz="2800" dirty="0" err="1"/>
              <a:t>bát</a:t>
            </a:r>
            <a:r>
              <a:rPr lang="en-US" sz="2800" dirty="0"/>
              <a:t>, </a:t>
            </a:r>
            <a:r>
              <a:rPr lang="en-US" sz="2800" dirty="0" err="1"/>
              <a:t>nấu</a:t>
            </a:r>
            <a:r>
              <a:rPr lang="en-US" sz="2800" dirty="0"/>
              <a:t> </a:t>
            </a:r>
            <a:r>
              <a:rPr lang="en-US" sz="2800" dirty="0" err="1"/>
              <a:t>cơm</a:t>
            </a:r>
            <a:r>
              <a:rPr lang="en-US" sz="2800" dirty="0"/>
              <a:t>. </a:t>
            </a:r>
            <a:r>
              <a:rPr lang="en-US" sz="2800" dirty="0" err="1"/>
              <a:t>Lúc</a:t>
            </a:r>
            <a:r>
              <a:rPr lang="en-US" sz="2800" dirty="0"/>
              <a:t> </a:t>
            </a:r>
            <a:r>
              <a:rPr lang="en-US" sz="2800" dirty="0" err="1"/>
              <a:t>ngồi</a:t>
            </a:r>
            <a:r>
              <a:rPr lang="en-US" sz="2800" dirty="0"/>
              <a:t> </a:t>
            </a:r>
            <a:r>
              <a:rPr lang="en-US" sz="2800" dirty="0" err="1"/>
              <a:t>nghỉ</a:t>
            </a:r>
            <a:r>
              <a:rPr lang="en-US" sz="2800" dirty="0"/>
              <a:t>, </a:t>
            </a:r>
            <a:r>
              <a:rPr lang="en-US" sz="2800" dirty="0" err="1"/>
              <a:t>búp</a:t>
            </a:r>
            <a:r>
              <a:rPr lang="en-US" sz="2800" dirty="0"/>
              <a:t> </a:t>
            </a:r>
            <a:r>
              <a:rPr lang="en-US" sz="2800" dirty="0" err="1"/>
              <a:t>bê</a:t>
            </a:r>
            <a:r>
              <a:rPr lang="en-US" sz="2800" dirty="0"/>
              <a:t> </a:t>
            </a:r>
            <a:r>
              <a:rPr lang="en-US" sz="2800" dirty="0" err="1"/>
              <a:t>bỗng</a:t>
            </a:r>
            <a:r>
              <a:rPr lang="en-US" sz="2800" dirty="0"/>
              <a:t> </a:t>
            </a:r>
            <a:r>
              <a:rPr lang="en-US" sz="2800" dirty="0" err="1"/>
              <a:t>nghe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hát</a:t>
            </a:r>
            <a:r>
              <a:rPr lang="en-US" sz="2800" dirty="0"/>
              <a:t> </a:t>
            </a:r>
            <a:r>
              <a:rPr lang="en-US" sz="2800" dirty="0" err="1"/>
              <a:t>rất</a:t>
            </a:r>
            <a:r>
              <a:rPr lang="en-US" sz="2800" dirty="0"/>
              <a:t> hay. </a:t>
            </a:r>
            <a:r>
              <a:rPr lang="en-US" sz="2800" dirty="0" err="1"/>
              <a:t>Nó</a:t>
            </a:r>
            <a:r>
              <a:rPr lang="en-US" sz="2800" dirty="0"/>
              <a:t> </a:t>
            </a:r>
            <a:r>
              <a:rPr lang="en-US" sz="2800" dirty="0" err="1"/>
              <a:t>bèn</a:t>
            </a:r>
            <a:r>
              <a:rPr lang="en-US" sz="2800" dirty="0"/>
              <a:t> </a:t>
            </a:r>
            <a:r>
              <a:rPr lang="en-US" sz="2800" dirty="0" err="1"/>
              <a:t>hỏi</a:t>
            </a:r>
            <a:r>
              <a:rPr lang="en-US" sz="2800" dirty="0"/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2800" dirty="0"/>
              <a:t>Ai </a:t>
            </a:r>
            <a:r>
              <a:rPr lang="en-US" sz="2800" dirty="0" err="1"/>
              <a:t>hát</a:t>
            </a:r>
            <a:r>
              <a:rPr lang="en-US" sz="2800" dirty="0"/>
              <a:t> </a:t>
            </a:r>
            <a:r>
              <a:rPr lang="en-US" sz="2800" dirty="0" err="1"/>
              <a:t>đấy</a:t>
            </a:r>
            <a:r>
              <a:rPr lang="en-US" sz="2800" dirty="0"/>
              <a:t>?</a:t>
            </a:r>
          </a:p>
          <a:p>
            <a:pPr algn="just"/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hát</a:t>
            </a:r>
            <a:r>
              <a:rPr lang="en-US" sz="2800" dirty="0"/>
              <a:t> </a:t>
            </a:r>
            <a:r>
              <a:rPr lang="en-US" sz="2800" dirty="0" err="1"/>
              <a:t>đấy</a:t>
            </a:r>
            <a:r>
              <a:rPr lang="en-US" sz="2800" dirty="0"/>
              <a:t>.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dế</a:t>
            </a:r>
            <a:r>
              <a:rPr lang="en-US" sz="2800" dirty="0"/>
              <a:t> </a:t>
            </a:r>
            <a:r>
              <a:rPr lang="en-US" sz="2800" dirty="0" err="1"/>
              <a:t>mèn</a:t>
            </a:r>
            <a:r>
              <a:rPr lang="en-US" sz="2800" dirty="0"/>
              <a:t>. </a:t>
            </a:r>
            <a:r>
              <a:rPr lang="en-US" sz="2800" dirty="0" err="1"/>
              <a:t>Thấy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vất</a:t>
            </a:r>
            <a:r>
              <a:rPr lang="en-US" sz="2800" dirty="0"/>
              <a:t> </a:t>
            </a:r>
            <a:r>
              <a:rPr lang="en-US" sz="2800" dirty="0" err="1"/>
              <a:t>vả</a:t>
            </a:r>
            <a:r>
              <a:rPr lang="en-US" sz="2800" dirty="0"/>
              <a:t>,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hát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tặng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đấy</a:t>
            </a:r>
            <a:r>
              <a:rPr lang="en-US" sz="2800" dirty="0"/>
              <a:t>. </a:t>
            </a:r>
          </a:p>
          <a:p>
            <a:pPr algn="just"/>
            <a:r>
              <a:rPr lang="en-US" sz="2800" dirty="0" err="1"/>
              <a:t>Búp</a:t>
            </a:r>
            <a:r>
              <a:rPr lang="en-US" sz="2800" dirty="0"/>
              <a:t> </a:t>
            </a:r>
            <a:r>
              <a:rPr lang="en-US" sz="2800" dirty="0" err="1"/>
              <a:t>bê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2800" dirty="0" err="1"/>
              <a:t>Cảm</a:t>
            </a:r>
            <a:r>
              <a:rPr lang="en-US" sz="2800" dirty="0"/>
              <a:t> </a:t>
            </a:r>
            <a:r>
              <a:rPr lang="en-US" sz="2800" dirty="0" err="1"/>
              <a:t>ơn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.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hát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hết</a:t>
            </a:r>
            <a:r>
              <a:rPr lang="en-US" sz="2800" dirty="0"/>
              <a:t> </a:t>
            </a:r>
            <a:r>
              <a:rPr lang="en-US" sz="2800" dirty="0" err="1"/>
              <a:t>mệt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/>
              <a:t>                                                                                          </a:t>
            </a:r>
            <a:r>
              <a:rPr lang="en-US" sz="2800" i="1" dirty="0"/>
              <a:t>Theo</a:t>
            </a:r>
            <a:r>
              <a:rPr lang="en-US" sz="2800" dirty="0"/>
              <a:t> </a:t>
            </a:r>
            <a:r>
              <a:rPr lang="en-US" sz="2800" dirty="0" err="1"/>
              <a:t>Nguyễn</a:t>
            </a:r>
            <a:r>
              <a:rPr lang="en-US" sz="2800" dirty="0"/>
              <a:t> </a:t>
            </a:r>
            <a:r>
              <a:rPr lang="en-US" sz="2800" dirty="0" err="1"/>
              <a:t>Kiên</a:t>
            </a:r>
            <a:endParaRPr lang="vi-VN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6BE8A39-F558-7881-94E0-3E626A4CA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0085" y="103893"/>
            <a:ext cx="1906295" cy="95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13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304547-CAFE-FBBD-5E1C-B453530F2E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25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A80C3B0C-EDC3-B8B0-9593-3DC57F89213A}"/>
              </a:ext>
            </a:extLst>
          </p:cNvPr>
          <p:cNvSpPr/>
          <p:nvPr/>
        </p:nvSpPr>
        <p:spPr>
          <a:xfrm>
            <a:off x="486383" y="476655"/>
            <a:ext cx="11293813" cy="5875507"/>
          </a:xfrm>
          <a:prstGeom prst="round2DiagRect">
            <a:avLst>
              <a:gd name="adj1" fmla="val 19316"/>
              <a:gd name="adj2" fmla="val 2815"/>
            </a:avLst>
          </a:prstGeom>
          <a:solidFill>
            <a:schemeClr val="bg1">
              <a:alpha val="91000"/>
            </a:schemeClr>
          </a:solidFill>
          <a:ln w="19050">
            <a:solidFill>
              <a:srgbClr val="00B0F0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E28347-E6AC-807D-FAB4-1A20AB8E2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8441" y="113224"/>
            <a:ext cx="2113253" cy="10628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D69B66-DEF7-A127-1355-FA468A4F12C7}"/>
              </a:ext>
            </a:extLst>
          </p:cNvPr>
          <p:cNvSpPr txBox="1"/>
          <p:nvPr/>
        </p:nvSpPr>
        <p:spPr>
          <a:xfrm>
            <a:off x="938421" y="978671"/>
            <a:ext cx="10632332" cy="1490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3200" dirty="0"/>
              <a:t>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dấu</a:t>
            </a:r>
            <a:r>
              <a:rPr lang="en-US" sz="3200" dirty="0"/>
              <a:t> </a:t>
            </a:r>
            <a:r>
              <a:rPr lang="en-US" sz="3200" dirty="0" err="1"/>
              <a:t>gạch</a:t>
            </a:r>
            <a:r>
              <a:rPr lang="en-US" sz="3200" dirty="0"/>
              <a:t> </a:t>
            </a:r>
            <a:r>
              <a:rPr lang="en-US" sz="3200" dirty="0" err="1"/>
              <a:t>ngang</a:t>
            </a:r>
            <a:r>
              <a:rPr lang="en-US" sz="3200" dirty="0"/>
              <a:t>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3200" dirty="0"/>
              <a:t> </a:t>
            </a:r>
            <a:r>
              <a:rPr lang="en-US" sz="3200" dirty="0" err="1"/>
              <a:t>Dấu</a:t>
            </a:r>
            <a:r>
              <a:rPr lang="en-US" sz="3200" dirty="0"/>
              <a:t> </a:t>
            </a:r>
            <a:r>
              <a:rPr lang="en-US" sz="3200" dirty="0" err="1"/>
              <a:t>gạch</a:t>
            </a:r>
            <a:r>
              <a:rPr lang="en-US" sz="3200" dirty="0"/>
              <a:t> </a:t>
            </a:r>
            <a:r>
              <a:rPr lang="en-US" sz="3200" dirty="0" err="1"/>
              <a:t>ngang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dùng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?</a:t>
            </a:r>
            <a:endParaRPr lang="vi-VN" sz="32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8B5A27F-6364-E19B-781B-D918398BB9DA}"/>
              </a:ext>
            </a:extLst>
          </p:cNvPr>
          <p:cNvGrpSpPr/>
          <p:nvPr/>
        </p:nvGrpSpPr>
        <p:grpSpPr>
          <a:xfrm>
            <a:off x="938421" y="2634671"/>
            <a:ext cx="6871301" cy="922866"/>
            <a:chOff x="938421" y="2634671"/>
            <a:chExt cx="6871301" cy="922866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4397FDC8-4C5C-65E3-951B-14051F63B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38421" y="2634671"/>
              <a:ext cx="6871301" cy="92286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80D2D60-7F3A-31EF-F2F1-3C4FAD16D22F}"/>
                </a:ext>
              </a:extLst>
            </p:cNvPr>
            <p:cNvSpPr txBox="1"/>
            <p:nvPr/>
          </p:nvSpPr>
          <p:spPr>
            <a:xfrm>
              <a:off x="1188963" y="2798697"/>
              <a:ext cx="58436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Calibri (Body)"/>
                </a:rPr>
                <a:t>Đánh</a:t>
              </a:r>
              <a:r>
                <a:rPr lang="en-US" sz="3200" dirty="0">
                  <a:latin typeface="Calibri (Body)"/>
                </a:rPr>
                <a:t> </a:t>
              </a:r>
              <a:r>
                <a:rPr lang="en-US" sz="3200" dirty="0" err="1">
                  <a:latin typeface="Calibri (Body)"/>
                </a:rPr>
                <a:t>dấu</a:t>
              </a:r>
              <a:r>
                <a:rPr lang="en-US" sz="3200" dirty="0">
                  <a:latin typeface="Calibri (Body)"/>
                </a:rPr>
                <a:t> </a:t>
              </a:r>
              <a:r>
                <a:rPr lang="en-US" sz="3200" dirty="0" err="1">
                  <a:latin typeface="Calibri (Body)"/>
                </a:rPr>
                <a:t>chỗ</a:t>
              </a:r>
              <a:r>
                <a:rPr lang="en-US" sz="3200" dirty="0">
                  <a:latin typeface="Calibri (Body)"/>
                </a:rPr>
                <a:t> </a:t>
              </a:r>
              <a:r>
                <a:rPr lang="en-US" sz="3200" dirty="0" err="1">
                  <a:latin typeface="Calibri (Body)"/>
                </a:rPr>
                <a:t>bắt</a:t>
              </a:r>
              <a:r>
                <a:rPr lang="en-US" sz="3200" dirty="0">
                  <a:latin typeface="Calibri (Body)"/>
                </a:rPr>
                <a:t> </a:t>
              </a:r>
              <a:r>
                <a:rPr lang="en-US" sz="3200" dirty="0" err="1">
                  <a:latin typeface="Calibri (Body)"/>
                </a:rPr>
                <a:t>đầu</a:t>
              </a:r>
              <a:r>
                <a:rPr lang="en-US" sz="3200" dirty="0">
                  <a:latin typeface="Calibri (Body)"/>
                </a:rPr>
                <a:t> </a:t>
              </a:r>
              <a:r>
                <a:rPr lang="en-US" sz="3200" dirty="0" err="1">
                  <a:latin typeface="Calibri (Body)"/>
                </a:rPr>
                <a:t>câu</a:t>
              </a:r>
              <a:r>
                <a:rPr lang="en-US" sz="3200" dirty="0">
                  <a:latin typeface="Calibri (Body)"/>
                </a:rPr>
                <a:t> </a:t>
              </a:r>
              <a:r>
                <a:rPr lang="en-US" sz="3200" dirty="0" err="1">
                  <a:latin typeface="Calibri (Body)"/>
                </a:rPr>
                <a:t>kể</a:t>
              </a:r>
              <a:endParaRPr lang="vi-VN" sz="3200" dirty="0">
                <a:latin typeface="Calibri (Body)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33A4D61-98F4-F298-3F32-78ADC233E167}"/>
              </a:ext>
            </a:extLst>
          </p:cNvPr>
          <p:cNvGrpSpPr/>
          <p:nvPr/>
        </p:nvGrpSpPr>
        <p:grpSpPr>
          <a:xfrm>
            <a:off x="938421" y="3686861"/>
            <a:ext cx="6871301" cy="922866"/>
            <a:chOff x="938421" y="3686861"/>
            <a:chExt cx="6871301" cy="922866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207DD569-CD9B-133C-D12E-69B3DE931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38421" y="3686861"/>
              <a:ext cx="6871301" cy="92286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C110AA-2D5A-ED11-C67E-FFE41D938B83}"/>
                </a:ext>
              </a:extLst>
            </p:cNvPr>
            <p:cNvSpPr txBox="1"/>
            <p:nvPr/>
          </p:nvSpPr>
          <p:spPr>
            <a:xfrm>
              <a:off x="1188964" y="3825128"/>
              <a:ext cx="58436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Calibri (Body)"/>
                </a:rPr>
                <a:t>Đánh</a:t>
              </a:r>
              <a:r>
                <a:rPr lang="en-US" sz="3200" dirty="0">
                  <a:latin typeface="Calibri (Body)"/>
                </a:rPr>
                <a:t> </a:t>
              </a:r>
              <a:r>
                <a:rPr lang="en-US" sz="3200" dirty="0" err="1">
                  <a:latin typeface="Calibri (Body)"/>
                </a:rPr>
                <a:t>dấu</a:t>
              </a:r>
              <a:r>
                <a:rPr lang="en-US" sz="3200" dirty="0">
                  <a:latin typeface="Calibri (Body)"/>
                </a:rPr>
                <a:t> </a:t>
              </a:r>
              <a:r>
                <a:rPr lang="en-US" sz="3200" dirty="0" err="1">
                  <a:latin typeface="Calibri (Body)"/>
                </a:rPr>
                <a:t>chỗ</a:t>
              </a:r>
              <a:r>
                <a:rPr lang="en-US" sz="3200" dirty="0">
                  <a:latin typeface="Calibri (Body)"/>
                </a:rPr>
                <a:t> </a:t>
              </a:r>
              <a:r>
                <a:rPr lang="en-US" sz="3200" dirty="0" err="1">
                  <a:latin typeface="Calibri (Body)"/>
                </a:rPr>
                <a:t>bắt</a:t>
              </a:r>
              <a:r>
                <a:rPr lang="en-US" sz="3200" dirty="0">
                  <a:latin typeface="Calibri (Body)"/>
                </a:rPr>
                <a:t> </a:t>
              </a:r>
              <a:r>
                <a:rPr lang="en-US" sz="3200" dirty="0" err="1">
                  <a:latin typeface="Calibri (Body)"/>
                </a:rPr>
                <a:t>đầu</a:t>
              </a:r>
              <a:r>
                <a:rPr lang="en-US" sz="3200" dirty="0">
                  <a:latin typeface="Calibri (Body)"/>
                </a:rPr>
                <a:t> </a:t>
              </a:r>
              <a:r>
                <a:rPr lang="en-US" sz="3200" dirty="0" err="1">
                  <a:latin typeface="Calibri (Body)"/>
                </a:rPr>
                <a:t>câu</a:t>
              </a:r>
              <a:r>
                <a:rPr lang="en-US" sz="3200" dirty="0">
                  <a:latin typeface="Calibri (Body)"/>
                </a:rPr>
                <a:t> </a:t>
              </a:r>
              <a:r>
                <a:rPr lang="en-US" sz="3200" dirty="0" err="1">
                  <a:latin typeface="Calibri (Body)"/>
                </a:rPr>
                <a:t>hỏi</a:t>
              </a:r>
              <a:endParaRPr lang="vi-VN" sz="3200" dirty="0">
                <a:latin typeface="Calibri (Body)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E0A8DCD-2A32-36CD-164F-57ADF2D9E8D8}"/>
              </a:ext>
            </a:extLst>
          </p:cNvPr>
          <p:cNvGrpSpPr/>
          <p:nvPr/>
        </p:nvGrpSpPr>
        <p:grpSpPr>
          <a:xfrm>
            <a:off x="938421" y="4846372"/>
            <a:ext cx="7599333" cy="922866"/>
            <a:chOff x="938421" y="4846372"/>
            <a:chExt cx="7599333" cy="922866"/>
          </a:xfrm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4301526A-EA02-9654-7F09-13AF6866B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938421" y="4846372"/>
              <a:ext cx="6871301" cy="92286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8943D5-C45E-2CE6-79F3-2F578946911B}"/>
                </a:ext>
              </a:extLst>
            </p:cNvPr>
            <p:cNvSpPr txBox="1"/>
            <p:nvPr/>
          </p:nvSpPr>
          <p:spPr>
            <a:xfrm>
              <a:off x="1188963" y="4982489"/>
              <a:ext cx="73487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Calibri (Body)"/>
                </a:rPr>
                <a:t>Đánh</a:t>
              </a:r>
              <a:r>
                <a:rPr lang="en-US" sz="3200" dirty="0">
                  <a:latin typeface="Calibri (Body)"/>
                </a:rPr>
                <a:t> </a:t>
              </a:r>
              <a:r>
                <a:rPr lang="en-US" sz="3200" dirty="0" err="1">
                  <a:latin typeface="Calibri (Body)"/>
                </a:rPr>
                <a:t>dấu</a:t>
              </a:r>
              <a:r>
                <a:rPr lang="en-US" sz="3200" dirty="0">
                  <a:latin typeface="Calibri (Body)"/>
                </a:rPr>
                <a:t> </a:t>
              </a:r>
              <a:r>
                <a:rPr lang="en-US" sz="3200" dirty="0" err="1">
                  <a:latin typeface="Calibri (Body)"/>
                </a:rPr>
                <a:t>chỗ</a:t>
              </a:r>
              <a:r>
                <a:rPr lang="en-US" sz="3200" dirty="0">
                  <a:latin typeface="Calibri (Body)"/>
                </a:rPr>
                <a:t> </a:t>
              </a:r>
              <a:r>
                <a:rPr lang="en-US" sz="3200" dirty="0" err="1">
                  <a:latin typeface="Calibri (Body)"/>
                </a:rPr>
                <a:t>bắt</a:t>
              </a:r>
              <a:r>
                <a:rPr lang="en-US" sz="3200" dirty="0">
                  <a:latin typeface="Calibri (Body)"/>
                </a:rPr>
                <a:t> </a:t>
              </a:r>
              <a:r>
                <a:rPr lang="en-US" sz="3200" dirty="0" err="1">
                  <a:latin typeface="Calibri (Body)"/>
                </a:rPr>
                <a:t>đầu</a:t>
              </a:r>
              <a:r>
                <a:rPr lang="en-US" sz="3200" dirty="0">
                  <a:latin typeface="Calibri (Body)"/>
                </a:rPr>
                <a:t> </a:t>
              </a:r>
              <a:r>
                <a:rPr lang="en-US" sz="3200" dirty="0" err="1">
                  <a:latin typeface="Calibri (Body)"/>
                </a:rPr>
                <a:t>lời</a:t>
              </a:r>
              <a:r>
                <a:rPr lang="en-US" sz="3200" dirty="0">
                  <a:latin typeface="Calibri (Body)"/>
                </a:rPr>
                <a:t> </a:t>
              </a:r>
              <a:r>
                <a:rPr lang="en-US" sz="3200" dirty="0" err="1">
                  <a:latin typeface="Calibri (Body)"/>
                </a:rPr>
                <a:t>nói</a:t>
              </a:r>
              <a:r>
                <a:rPr lang="en-US" sz="3200" dirty="0">
                  <a:latin typeface="Calibri (Body)"/>
                </a:rPr>
                <a:t> </a:t>
              </a:r>
              <a:r>
                <a:rPr lang="en-US" sz="3200" dirty="0" err="1">
                  <a:latin typeface="Calibri (Body)"/>
                </a:rPr>
                <a:t>nhân</a:t>
              </a:r>
              <a:r>
                <a:rPr lang="en-US" sz="3200" dirty="0">
                  <a:latin typeface="Calibri (Body)"/>
                </a:rPr>
                <a:t> </a:t>
              </a:r>
              <a:r>
                <a:rPr lang="en-US" sz="3200" dirty="0" err="1">
                  <a:latin typeface="Calibri (Body)"/>
                </a:rPr>
                <a:t>vật</a:t>
              </a:r>
              <a:endParaRPr lang="vi-VN" sz="3200" dirty="0">
                <a:latin typeface="Calibri (Body)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53EB5CC-5CE3-9345-F9E2-C81F3104017F}"/>
              </a:ext>
            </a:extLst>
          </p:cNvPr>
          <p:cNvGrpSpPr/>
          <p:nvPr/>
        </p:nvGrpSpPr>
        <p:grpSpPr>
          <a:xfrm>
            <a:off x="8104602" y="2877333"/>
            <a:ext cx="3380714" cy="2032884"/>
            <a:chOff x="4247127" y="4683869"/>
            <a:chExt cx="3380714" cy="203288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3A8D995-9FC8-4852-27F8-E8D8D8747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956330" y="4683869"/>
              <a:ext cx="2042796" cy="1710475"/>
            </a:xfrm>
            <a:prstGeom prst="rect">
              <a:avLst/>
            </a:prstGeom>
            <a:effectLst/>
          </p:spPr>
        </p:pic>
        <p:sp>
          <p:nvSpPr>
            <p:cNvPr id="21" name="Plaque 20">
              <a:extLst>
                <a:ext uri="{FF2B5EF4-FFF2-40B4-BE49-F238E27FC236}">
                  <a16:creationId xmlns:a16="http://schemas.microsoft.com/office/drawing/2014/main" id="{AAF7D315-F82B-FB74-7BB3-12A6F0DD9F79}"/>
                </a:ext>
              </a:extLst>
            </p:cNvPr>
            <p:cNvSpPr/>
            <p:nvPr/>
          </p:nvSpPr>
          <p:spPr>
            <a:xfrm>
              <a:off x="4262867" y="5942425"/>
              <a:ext cx="3364974" cy="774328"/>
            </a:xfrm>
            <a:prstGeom prst="plaque">
              <a:avLst/>
            </a:prstGeom>
            <a:solidFill>
              <a:srgbClr val="DFFF9F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59B0B04-CD33-B7F9-EA3E-DA81E4833E24}"/>
                </a:ext>
              </a:extLst>
            </p:cNvPr>
            <p:cNvSpPr txBox="1"/>
            <p:nvPr/>
          </p:nvSpPr>
          <p:spPr>
            <a:xfrm>
              <a:off x="4247127" y="6025098"/>
              <a:ext cx="336497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5050"/>
                  </a:solidFill>
                  <a:effectLst>
                    <a:outerShdw blurRad="12700" dist="38100" dir="2700000" algn="tl" rotWithShape="0">
                      <a:srgbClr val="FFA3A3"/>
                    </a:outerShdw>
                  </a:effectLst>
                  <a:latin typeface="UTM Duepuntozero" panose="02040603050506020204" pitchFamily="18" charset="0"/>
                </a:rPr>
                <a:t>Thảo</a:t>
              </a:r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5050"/>
                  </a:solidFill>
                  <a:effectLst>
                    <a:outerShdw blurRad="12700" dist="38100" dir="2700000" algn="tl" rotWithShape="0">
                      <a:srgbClr val="FFA3A3"/>
                    </a:outerShdw>
                  </a:effectLst>
                  <a:latin typeface="UTM Duepuntozero" panose="02040603050506020204" pitchFamily="18" charset="0"/>
                </a:rPr>
                <a:t> </a:t>
              </a:r>
              <a:r>
                <a:rPr lang="en-US" sz="3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5050"/>
                  </a:solidFill>
                  <a:effectLst>
                    <a:outerShdw blurRad="12700" dist="38100" dir="2700000" algn="tl" rotWithShape="0">
                      <a:srgbClr val="FFA3A3"/>
                    </a:outerShdw>
                  </a:effectLst>
                  <a:latin typeface="UTM Duepuntozero" panose="02040603050506020204" pitchFamily="18" charset="0"/>
                </a:rPr>
                <a:t>luận</a:t>
              </a:r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5050"/>
                  </a:solidFill>
                  <a:effectLst>
                    <a:outerShdw blurRad="12700" dist="38100" dir="2700000" algn="tl" rotWithShape="0">
                      <a:srgbClr val="FFA3A3"/>
                    </a:outerShdw>
                  </a:effectLst>
                  <a:latin typeface="UTM Duepuntozero" panose="02040603050506020204" pitchFamily="18" charset="0"/>
                </a:rPr>
                <a:t> </a:t>
              </a:r>
              <a:r>
                <a:rPr lang="en-US" sz="3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5050"/>
                  </a:solidFill>
                  <a:effectLst>
                    <a:outerShdw blurRad="12700" dist="38100" dir="2700000" algn="tl" rotWithShape="0">
                      <a:srgbClr val="FFA3A3"/>
                    </a:outerShdw>
                  </a:effectLst>
                  <a:latin typeface="UTM Duepuntozero" panose="02040603050506020204" pitchFamily="18" charset="0"/>
                </a:rPr>
                <a:t>nhóm</a:t>
              </a:r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5050"/>
                  </a:solidFill>
                  <a:effectLst>
                    <a:outerShdw blurRad="12700" dist="38100" dir="2700000" algn="tl" rotWithShape="0">
                      <a:srgbClr val="FFA3A3"/>
                    </a:outerShdw>
                  </a:effectLst>
                  <a:latin typeface="UTM Duepuntozero" panose="02040603050506020204" pitchFamily="18" charset="0"/>
                </a:rPr>
                <a:t> </a:t>
              </a:r>
              <a:r>
                <a:rPr lang="en-US" sz="3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5050"/>
                  </a:solidFill>
                  <a:effectLst>
                    <a:outerShdw blurRad="12700" dist="38100" dir="2700000" algn="tl" rotWithShape="0">
                      <a:srgbClr val="FFA3A3"/>
                    </a:outerShdw>
                  </a:effectLst>
                  <a:latin typeface="UTM Duepuntozero" panose="02040603050506020204" pitchFamily="18" charset="0"/>
                </a:rPr>
                <a:t>đôi</a:t>
              </a:r>
              <a:endPara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5050"/>
                </a:solidFill>
                <a:effectLst>
                  <a:outerShdw blurRad="12700" dist="38100" dir="2700000" algn="tl" rotWithShape="0">
                    <a:srgbClr val="FFA3A3"/>
                  </a:outerShdw>
                </a:effectLst>
                <a:latin typeface="UTM Duepuntozer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5320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E2B4C4A-2C6C-B4BC-9DE7-14B09A3A6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0464"/>
            <a:ext cx="12192000" cy="6898464"/>
          </a:xfrm>
          <a:prstGeom prst="rect">
            <a:avLst/>
          </a:prstGeom>
        </p:spPr>
      </p:pic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id="{4A614DAF-C885-C313-BA5C-904EE3D5DD17}"/>
              </a:ext>
            </a:extLst>
          </p:cNvPr>
          <p:cNvSpPr/>
          <p:nvPr/>
        </p:nvSpPr>
        <p:spPr>
          <a:xfrm>
            <a:off x="585731" y="1564220"/>
            <a:ext cx="11020538" cy="4618653"/>
          </a:xfrm>
          <a:custGeom>
            <a:avLst/>
            <a:gdLst>
              <a:gd name="connsiteX0" fmla="*/ 0 w 11020538"/>
              <a:gd name="connsiteY0" fmla="*/ 432306 h 4618653"/>
              <a:gd name="connsiteX1" fmla="*/ 573702 w 11020538"/>
              <a:gd name="connsiteY1" fmla="*/ 0 h 4618653"/>
              <a:gd name="connsiteX2" fmla="*/ 10446835 w 11020538"/>
              <a:gd name="connsiteY2" fmla="*/ 0 h 4618653"/>
              <a:gd name="connsiteX3" fmla="*/ 11020538 w 11020538"/>
              <a:gd name="connsiteY3" fmla="*/ 432306 h 4618653"/>
              <a:gd name="connsiteX4" fmla="*/ 11020538 w 11020538"/>
              <a:gd name="connsiteY4" fmla="*/ 4186346 h 4618653"/>
              <a:gd name="connsiteX5" fmla="*/ 10446835 w 11020538"/>
              <a:gd name="connsiteY5" fmla="*/ 4618653 h 4618653"/>
              <a:gd name="connsiteX6" fmla="*/ 573702 w 11020538"/>
              <a:gd name="connsiteY6" fmla="*/ 4618653 h 4618653"/>
              <a:gd name="connsiteX7" fmla="*/ 0 w 11020538"/>
              <a:gd name="connsiteY7" fmla="*/ 4186346 h 4618653"/>
              <a:gd name="connsiteX8" fmla="*/ 0 w 11020538"/>
              <a:gd name="connsiteY8" fmla="*/ 432306 h 4618653"/>
              <a:gd name="connsiteX0" fmla="*/ 0 w 11020538"/>
              <a:gd name="connsiteY0" fmla="*/ 432306 h 4618653"/>
              <a:gd name="connsiteX1" fmla="*/ 573702 w 11020538"/>
              <a:gd name="connsiteY1" fmla="*/ 0 h 4618653"/>
              <a:gd name="connsiteX2" fmla="*/ 10446835 w 11020538"/>
              <a:gd name="connsiteY2" fmla="*/ 0 h 4618653"/>
              <a:gd name="connsiteX3" fmla="*/ 11020538 w 11020538"/>
              <a:gd name="connsiteY3" fmla="*/ 432306 h 4618653"/>
              <a:gd name="connsiteX4" fmla="*/ 11020538 w 11020538"/>
              <a:gd name="connsiteY4" fmla="*/ 4186346 h 4618653"/>
              <a:gd name="connsiteX5" fmla="*/ 10446835 w 11020538"/>
              <a:gd name="connsiteY5" fmla="*/ 4618653 h 4618653"/>
              <a:gd name="connsiteX6" fmla="*/ 573702 w 11020538"/>
              <a:gd name="connsiteY6" fmla="*/ 4618653 h 4618653"/>
              <a:gd name="connsiteX7" fmla="*/ 0 w 11020538"/>
              <a:gd name="connsiteY7" fmla="*/ 4186346 h 4618653"/>
              <a:gd name="connsiteX8" fmla="*/ 0 w 11020538"/>
              <a:gd name="connsiteY8" fmla="*/ 432306 h 4618653"/>
              <a:gd name="connsiteX0" fmla="*/ 0 w 11020538"/>
              <a:gd name="connsiteY0" fmla="*/ 432306 h 4618653"/>
              <a:gd name="connsiteX1" fmla="*/ 573702 w 11020538"/>
              <a:gd name="connsiteY1" fmla="*/ 0 h 4618653"/>
              <a:gd name="connsiteX2" fmla="*/ 10446835 w 11020538"/>
              <a:gd name="connsiteY2" fmla="*/ 0 h 4618653"/>
              <a:gd name="connsiteX3" fmla="*/ 11020538 w 11020538"/>
              <a:gd name="connsiteY3" fmla="*/ 432306 h 4618653"/>
              <a:gd name="connsiteX4" fmla="*/ 11020538 w 11020538"/>
              <a:gd name="connsiteY4" fmla="*/ 4186346 h 4618653"/>
              <a:gd name="connsiteX5" fmla="*/ 10446835 w 11020538"/>
              <a:gd name="connsiteY5" fmla="*/ 4618653 h 4618653"/>
              <a:gd name="connsiteX6" fmla="*/ 573702 w 11020538"/>
              <a:gd name="connsiteY6" fmla="*/ 4618653 h 4618653"/>
              <a:gd name="connsiteX7" fmla="*/ 0 w 11020538"/>
              <a:gd name="connsiteY7" fmla="*/ 4186346 h 4618653"/>
              <a:gd name="connsiteX8" fmla="*/ 0 w 11020538"/>
              <a:gd name="connsiteY8" fmla="*/ 432306 h 461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20538" h="4618653" fill="none" extrusionOk="0">
                <a:moveTo>
                  <a:pt x="0" y="432306"/>
                </a:moveTo>
                <a:cubicBezTo>
                  <a:pt x="-111499" y="177174"/>
                  <a:pt x="316851" y="45883"/>
                  <a:pt x="573702" y="0"/>
                </a:cubicBezTo>
                <a:cubicBezTo>
                  <a:pt x="5503857" y="283356"/>
                  <a:pt x="8377606" y="509861"/>
                  <a:pt x="10446835" y="0"/>
                </a:cubicBezTo>
                <a:cubicBezTo>
                  <a:pt x="10788041" y="35891"/>
                  <a:pt x="11045687" y="219868"/>
                  <a:pt x="11020538" y="432306"/>
                </a:cubicBezTo>
                <a:cubicBezTo>
                  <a:pt x="10972664" y="1243025"/>
                  <a:pt x="11130387" y="3501900"/>
                  <a:pt x="11020538" y="4186346"/>
                </a:cubicBezTo>
                <a:cubicBezTo>
                  <a:pt x="10955324" y="4435027"/>
                  <a:pt x="10657776" y="4553649"/>
                  <a:pt x="10446835" y="4618653"/>
                </a:cubicBezTo>
                <a:cubicBezTo>
                  <a:pt x="6241139" y="4677465"/>
                  <a:pt x="2869107" y="4159850"/>
                  <a:pt x="573702" y="4618653"/>
                </a:cubicBezTo>
                <a:cubicBezTo>
                  <a:pt x="266234" y="4505482"/>
                  <a:pt x="-59305" y="4456224"/>
                  <a:pt x="0" y="4186346"/>
                </a:cubicBezTo>
                <a:cubicBezTo>
                  <a:pt x="10753" y="3811980"/>
                  <a:pt x="120068" y="1031568"/>
                  <a:pt x="0" y="432306"/>
                </a:cubicBezTo>
                <a:close/>
              </a:path>
              <a:path w="11020538" h="4618653" stroke="0" extrusionOk="0">
                <a:moveTo>
                  <a:pt x="0" y="432306"/>
                </a:moveTo>
                <a:cubicBezTo>
                  <a:pt x="-49298" y="229042"/>
                  <a:pt x="297757" y="-34821"/>
                  <a:pt x="573702" y="0"/>
                </a:cubicBezTo>
                <a:cubicBezTo>
                  <a:pt x="939488" y="1112977"/>
                  <a:pt x="5992387" y="-11430"/>
                  <a:pt x="10446835" y="0"/>
                </a:cubicBezTo>
                <a:cubicBezTo>
                  <a:pt x="10744658" y="78356"/>
                  <a:pt x="10976603" y="244428"/>
                  <a:pt x="11020538" y="432306"/>
                </a:cubicBezTo>
                <a:cubicBezTo>
                  <a:pt x="11116546" y="678904"/>
                  <a:pt x="10915202" y="2872708"/>
                  <a:pt x="11020538" y="4186346"/>
                </a:cubicBezTo>
                <a:cubicBezTo>
                  <a:pt x="11073207" y="4462817"/>
                  <a:pt x="10743090" y="4686555"/>
                  <a:pt x="10446835" y="4618653"/>
                </a:cubicBezTo>
                <a:cubicBezTo>
                  <a:pt x="6092472" y="5096951"/>
                  <a:pt x="3248153" y="3931024"/>
                  <a:pt x="573702" y="4618653"/>
                </a:cubicBezTo>
                <a:cubicBezTo>
                  <a:pt x="336068" y="4600620"/>
                  <a:pt x="-4676" y="4377458"/>
                  <a:pt x="0" y="4186346"/>
                </a:cubicBezTo>
                <a:cubicBezTo>
                  <a:pt x="166553" y="3843635"/>
                  <a:pt x="-359317" y="1792794"/>
                  <a:pt x="0" y="432306"/>
                </a:cubicBezTo>
                <a:close/>
              </a:path>
              <a:path w="11020538" h="4618653" fill="none" stroke="0" extrusionOk="0">
                <a:moveTo>
                  <a:pt x="0" y="432306"/>
                </a:moveTo>
                <a:cubicBezTo>
                  <a:pt x="-62462" y="206874"/>
                  <a:pt x="250518" y="-9041"/>
                  <a:pt x="573702" y="0"/>
                </a:cubicBezTo>
                <a:cubicBezTo>
                  <a:pt x="6014059" y="-65089"/>
                  <a:pt x="8332869" y="-221195"/>
                  <a:pt x="10446835" y="0"/>
                </a:cubicBezTo>
                <a:cubicBezTo>
                  <a:pt x="10727769" y="-2900"/>
                  <a:pt x="11048824" y="219568"/>
                  <a:pt x="11020538" y="432306"/>
                </a:cubicBezTo>
                <a:cubicBezTo>
                  <a:pt x="10823978" y="1307696"/>
                  <a:pt x="11162712" y="3749875"/>
                  <a:pt x="11020538" y="4186346"/>
                </a:cubicBezTo>
                <a:cubicBezTo>
                  <a:pt x="11046835" y="4424501"/>
                  <a:pt x="10720352" y="4606118"/>
                  <a:pt x="10446835" y="4618653"/>
                </a:cubicBezTo>
                <a:cubicBezTo>
                  <a:pt x="6631275" y="4683882"/>
                  <a:pt x="3021034" y="4465088"/>
                  <a:pt x="573702" y="4618653"/>
                </a:cubicBezTo>
                <a:cubicBezTo>
                  <a:pt x="263794" y="4564169"/>
                  <a:pt x="-3783" y="4494125"/>
                  <a:pt x="0" y="4186346"/>
                </a:cubicBezTo>
                <a:cubicBezTo>
                  <a:pt x="124342" y="3763331"/>
                  <a:pt x="82216" y="973411"/>
                  <a:pt x="0" y="432306"/>
                </a:cubicBezTo>
                <a:close/>
              </a:path>
              <a:path w="11020538" h="4618653" fill="none" stroke="0" extrusionOk="0">
                <a:moveTo>
                  <a:pt x="0" y="432306"/>
                </a:moveTo>
                <a:cubicBezTo>
                  <a:pt x="-102586" y="175537"/>
                  <a:pt x="300429" y="44574"/>
                  <a:pt x="573702" y="0"/>
                </a:cubicBezTo>
                <a:cubicBezTo>
                  <a:pt x="5821140" y="293829"/>
                  <a:pt x="7936791" y="291910"/>
                  <a:pt x="10446835" y="0"/>
                </a:cubicBezTo>
                <a:cubicBezTo>
                  <a:pt x="10777596" y="40464"/>
                  <a:pt x="11037577" y="228791"/>
                  <a:pt x="11020538" y="432306"/>
                </a:cubicBezTo>
                <a:cubicBezTo>
                  <a:pt x="10912574" y="1265417"/>
                  <a:pt x="11133263" y="3540733"/>
                  <a:pt x="11020538" y="4186346"/>
                </a:cubicBezTo>
                <a:cubicBezTo>
                  <a:pt x="11012892" y="4429813"/>
                  <a:pt x="10710412" y="4547535"/>
                  <a:pt x="10446835" y="4618653"/>
                </a:cubicBezTo>
                <a:cubicBezTo>
                  <a:pt x="6396481" y="4664039"/>
                  <a:pt x="2927309" y="4453061"/>
                  <a:pt x="573702" y="4618653"/>
                </a:cubicBezTo>
                <a:cubicBezTo>
                  <a:pt x="260369" y="4519068"/>
                  <a:pt x="-43165" y="4457059"/>
                  <a:pt x="0" y="4186346"/>
                </a:cubicBezTo>
                <a:cubicBezTo>
                  <a:pt x="99050" y="3817280"/>
                  <a:pt x="50958" y="976502"/>
                  <a:pt x="0" y="432306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020538"/>
                      <a:gd name="connsiteY0" fmla="*/ 432306 h 4618653"/>
                      <a:gd name="connsiteX1" fmla="*/ 573702 w 11020538"/>
                      <a:gd name="connsiteY1" fmla="*/ 0 h 4618653"/>
                      <a:gd name="connsiteX2" fmla="*/ 10446835 w 11020538"/>
                      <a:gd name="connsiteY2" fmla="*/ 0 h 4618653"/>
                      <a:gd name="connsiteX3" fmla="*/ 11020538 w 11020538"/>
                      <a:gd name="connsiteY3" fmla="*/ 432306 h 4618653"/>
                      <a:gd name="connsiteX4" fmla="*/ 11020538 w 11020538"/>
                      <a:gd name="connsiteY4" fmla="*/ 4186346 h 4618653"/>
                      <a:gd name="connsiteX5" fmla="*/ 10446835 w 11020538"/>
                      <a:gd name="connsiteY5" fmla="*/ 4618653 h 4618653"/>
                      <a:gd name="connsiteX6" fmla="*/ 573702 w 11020538"/>
                      <a:gd name="connsiteY6" fmla="*/ 4618653 h 4618653"/>
                      <a:gd name="connsiteX7" fmla="*/ 0 w 11020538"/>
                      <a:gd name="connsiteY7" fmla="*/ 4186346 h 4618653"/>
                      <a:gd name="connsiteX8" fmla="*/ 0 w 11020538"/>
                      <a:gd name="connsiteY8" fmla="*/ 432306 h 4618653"/>
                      <a:gd name="connsiteX0" fmla="*/ 0 w 11020538"/>
                      <a:gd name="connsiteY0" fmla="*/ 432306 h 4618653"/>
                      <a:gd name="connsiteX1" fmla="*/ 573702 w 11020538"/>
                      <a:gd name="connsiteY1" fmla="*/ 0 h 4618653"/>
                      <a:gd name="connsiteX2" fmla="*/ 10446835 w 11020538"/>
                      <a:gd name="connsiteY2" fmla="*/ 0 h 4618653"/>
                      <a:gd name="connsiteX3" fmla="*/ 11020538 w 11020538"/>
                      <a:gd name="connsiteY3" fmla="*/ 432306 h 4618653"/>
                      <a:gd name="connsiteX4" fmla="*/ 11020538 w 11020538"/>
                      <a:gd name="connsiteY4" fmla="*/ 4186346 h 4618653"/>
                      <a:gd name="connsiteX5" fmla="*/ 10446835 w 11020538"/>
                      <a:gd name="connsiteY5" fmla="*/ 4618653 h 4618653"/>
                      <a:gd name="connsiteX6" fmla="*/ 573702 w 11020538"/>
                      <a:gd name="connsiteY6" fmla="*/ 4618653 h 4618653"/>
                      <a:gd name="connsiteX7" fmla="*/ 0 w 11020538"/>
                      <a:gd name="connsiteY7" fmla="*/ 4186346 h 4618653"/>
                      <a:gd name="connsiteX8" fmla="*/ 0 w 11020538"/>
                      <a:gd name="connsiteY8" fmla="*/ 432306 h 46186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020538" h="4618653" fill="none" extrusionOk="0">
                        <a:moveTo>
                          <a:pt x="0" y="432306"/>
                        </a:moveTo>
                        <a:cubicBezTo>
                          <a:pt x="-95820" y="179710"/>
                          <a:pt x="310589" y="40761"/>
                          <a:pt x="573702" y="0"/>
                        </a:cubicBezTo>
                        <a:cubicBezTo>
                          <a:pt x="5459789" y="217756"/>
                          <a:pt x="8355277" y="278603"/>
                          <a:pt x="10446835" y="0"/>
                        </a:cubicBezTo>
                        <a:cubicBezTo>
                          <a:pt x="10785805" y="32447"/>
                          <a:pt x="11040370" y="213355"/>
                          <a:pt x="11020538" y="432306"/>
                        </a:cubicBezTo>
                        <a:cubicBezTo>
                          <a:pt x="10933816" y="1277039"/>
                          <a:pt x="11123158" y="3535905"/>
                          <a:pt x="11020538" y="4186346"/>
                        </a:cubicBezTo>
                        <a:cubicBezTo>
                          <a:pt x="10997901" y="4428035"/>
                          <a:pt x="10694971" y="4579313"/>
                          <a:pt x="10446835" y="4618653"/>
                        </a:cubicBezTo>
                        <a:cubicBezTo>
                          <a:pt x="6694141" y="4709621"/>
                          <a:pt x="2985890" y="4397907"/>
                          <a:pt x="573702" y="4618653"/>
                        </a:cubicBezTo>
                        <a:cubicBezTo>
                          <a:pt x="263220" y="4546254"/>
                          <a:pt x="-30433" y="4439366"/>
                          <a:pt x="0" y="4186346"/>
                        </a:cubicBezTo>
                        <a:cubicBezTo>
                          <a:pt x="29549" y="3778371"/>
                          <a:pt x="43574" y="974727"/>
                          <a:pt x="0" y="432306"/>
                        </a:cubicBezTo>
                        <a:close/>
                      </a:path>
                      <a:path w="11020538" h="4618653" stroke="0" extrusionOk="0">
                        <a:moveTo>
                          <a:pt x="0" y="432306"/>
                        </a:moveTo>
                        <a:cubicBezTo>
                          <a:pt x="-47170" y="178456"/>
                          <a:pt x="251503" y="-7385"/>
                          <a:pt x="573702" y="0"/>
                        </a:cubicBezTo>
                        <a:cubicBezTo>
                          <a:pt x="1257587" y="607980"/>
                          <a:pt x="6706101" y="-49487"/>
                          <a:pt x="10446835" y="0"/>
                        </a:cubicBezTo>
                        <a:cubicBezTo>
                          <a:pt x="10736403" y="62010"/>
                          <a:pt x="11009259" y="227207"/>
                          <a:pt x="11020538" y="432306"/>
                        </a:cubicBezTo>
                        <a:cubicBezTo>
                          <a:pt x="11073848" y="923075"/>
                          <a:pt x="11109739" y="2883718"/>
                          <a:pt x="11020538" y="4186346"/>
                        </a:cubicBezTo>
                        <a:cubicBezTo>
                          <a:pt x="11063978" y="4454872"/>
                          <a:pt x="10750149" y="4665239"/>
                          <a:pt x="10446835" y="4618653"/>
                        </a:cubicBezTo>
                        <a:cubicBezTo>
                          <a:pt x="6193628" y="4893884"/>
                          <a:pt x="3507717" y="4275422"/>
                          <a:pt x="573702" y="4618653"/>
                        </a:cubicBezTo>
                        <a:cubicBezTo>
                          <a:pt x="295696" y="4587971"/>
                          <a:pt x="-2665" y="4419181"/>
                          <a:pt x="0" y="4186346"/>
                        </a:cubicBezTo>
                        <a:cubicBezTo>
                          <a:pt x="4699" y="3741668"/>
                          <a:pt x="-112629" y="1738661"/>
                          <a:pt x="0" y="432306"/>
                        </a:cubicBezTo>
                        <a:close/>
                      </a:path>
                      <a:path w="11020538" h="4618653" fill="none" stroke="0" extrusionOk="0">
                        <a:moveTo>
                          <a:pt x="0" y="432306"/>
                        </a:moveTo>
                        <a:cubicBezTo>
                          <a:pt x="-54090" y="180774"/>
                          <a:pt x="258201" y="15154"/>
                          <a:pt x="573702" y="0"/>
                        </a:cubicBezTo>
                        <a:cubicBezTo>
                          <a:pt x="5710688" y="162784"/>
                          <a:pt x="8185115" y="35331"/>
                          <a:pt x="10446835" y="0"/>
                        </a:cubicBezTo>
                        <a:cubicBezTo>
                          <a:pt x="10762436" y="10389"/>
                          <a:pt x="11029794" y="238281"/>
                          <a:pt x="11020538" y="432306"/>
                        </a:cubicBezTo>
                        <a:cubicBezTo>
                          <a:pt x="10836739" y="1300541"/>
                          <a:pt x="11127247" y="3653784"/>
                          <a:pt x="11020538" y="4186346"/>
                        </a:cubicBezTo>
                        <a:cubicBezTo>
                          <a:pt x="11020296" y="4429768"/>
                          <a:pt x="10732600" y="4560286"/>
                          <a:pt x="10446835" y="4618653"/>
                        </a:cubicBezTo>
                        <a:cubicBezTo>
                          <a:pt x="6593293" y="4672988"/>
                          <a:pt x="3113909" y="4767882"/>
                          <a:pt x="573702" y="4618653"/>
                        </a:cubicBezTo>
                        <a:cubicBezTo>
                          <a:pt x="259631" y="4564037"/>
                          <a:pt x="-39606" y="4457006"/>
                          <a:pt x="0" y="4186346"/>
                        </a:cubicBezTo>
                        <a:cubicBezTo>
                          <a:pt x="113373" y="3752827"/>
                          <a:pt x="73295" y="951607"/>
                          <a:pt x="0" y="43230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vi-VN" sz="28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347056-A807-5F20-1F3C-02DF63DC9B2F}"/>
              </a:ext>
            </a:extLst>
          </p:cNvPr>
          <p:cNvGrpSpPr/>
          <p:nvPr/>
        </p:nvGrpSpPr>
        <p:grpSpPr>
          <a:xfrm>
            <a:off x="585731" y="348721"/>
            <a:ext cx="6776637" cy="1400175"/>
            <a:chOff x="825624" y="487680"/>
            <a:chExt cx="10503462" cy="140017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AF7B388-5AA0-88FF-2895-7E1BD75143F0}"/>
                </a:ext>
              </a:extLst>
            </p:cNvPr>
            <p:cNvSpPr/>
            <p:nvPr/>
          </p:nvSpPr>
          <p:spPr>
            <a:xfrm>
              <a:off x="825624" y="606090"/>
              <a:ext cx="10343582" cy="690508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CC13418-945C-8BC9-99DA-8E8F9619F799}"/>
                </a:ext>
              </a:extLst>
            </p:cNvPr>
            <p:cNvSpPr txBox="1"/>
            <p:nvPr/>
          </p:nvSpPr>
          <p:spPr>
            <a:xfrm>
              <a:off x="825624" y="487680"/>
              <a:ext cx="10503462" cy="1400175"/>
            </a:xfrm>
            <a:prstGeom prst="plaqu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70C0"/>
                  </a:solidFill>
                </a:rPr>
                <a:t>a) </a:t>
              </a:r>
              <a:r>
                <a:rPr lang="en-US" sz="3200" dirty="0" err="1">
                  <a:solidFill>
                    <a:srgbClr val="0070C0"/>
                  </a:solidFill>
                </a:rPr>
                <a:t>Tìm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những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câu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có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dấu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gạch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ngang</a:t>
              </a:r>
              <a:r>
                <a:rPr lang="en-US" sz="3200" dirty="0">
                  <a:solidFill>
                    <a:srgbClr val="0070C0"/>
                  </a:solidFill>
                </a:rPr>
                <a:t>.</a:t>
              </a:r>
              <a:endParaRPr lang="vi-VN" sz="3200" dirty="0">
                <a:solidFill>
                  <a:srgbClr val="0070C0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7EEBDD1-0D82-FACD-ACE7-D957B1DAFDA1}"/>
              </a:ext>
            </a:extLst>
          </p:cNvPr>
          <p:cNvSpPr txBox="1"/>
          <p:nvPr/>
        </p:nvSpPr>
        <p:spPr>
          <a:xfrm>
            <a:off x="1001485" y="1952187"/>
            <a:ext cx="1018903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B0F0"/>
                </a:solidFill>
              </a:rPr>
              <a:t>                                          </a:t>
            </a:r>
            <a:r>
              <a:rPr lang="en-US" sz="3600" dirty="0" err="1">
                <a:solidFill>
                  <a:srgbClr val="00B0F0"/>
                </a:solidFill>
              </a:rPr>
              <a:t>Đôi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bạn</a:t>
            </a:r>
            <a:endParaRPr lang="en-US" sz="3600" dirty="0">
              <a:solidFill>
                <a:srgbClr val="00B0F0"/>
              </a:solidFill>
            </a:endParaRPr>
          </a:p>
          <a:p>
            <a:pPr algn="just"/>
            <a:r>
              <a:rPr lang="en-US" sz="2800" dirty="0" err="1"/>
              <a:t>Búp</a:t>
            </a:r>
            <a:r>
              <a:rPr lang="en-US" sz="2800" dirty="0"/>
              <a:t> </a:t>
            </a:r>
            <a:r>
              <a:rPr lang="en-US" sz="2800" dirty="0" err="1"/>
              <a:t>bê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suốt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, </a:t>
            </a:r>
            <a:r>
              <a:rPr lang="en-US" sz="2800" dirty="0" err="1"/>
              <a:t>hết</a:t>
            </a:r>
            <a:r>
              <a:rPr lang="en-US" sz="2800" dirty="0"/>
              <a:t> </a:t>
            </a:r>
            <a:r>
              <a:rPr lang="en-US" sz="2800" dirty="0" err="1"/>
              <a:t>quét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rửa</a:t>
            </a:r>
            <a:r>
              <a:rPr lang="en-US" sz="2800" dirty="0"/>
              <a:t> </a:t>
            </a:r>
            <a:r>
              <a:rPr lang="en-US" sz="2800" dirty="0" err="1"/>
              <a:t>bát</a:t>
            </a:r>
            <a:r>
              <a:rPr lang="en-US" sz="2800" dirty="0"/>
              <a:t>, </a:t>
            </a:r>
            <a:r>
              <a:rPr lang="en-US" sz="2800" dirty="0" err="1"/>
              <a:t>nấu</a:t>
            </a:r>
            <a:r>
              <a:rPr lang="en-US" sz="2800" dirty="0"/>
              <a:t> </a:t>
            </a:r>
            <a:r>
              <a:rPr lang="en-US" sz="2800" dirty="0" err="1"/>
              <a:t>cơm</a:t>
            </a:r>
            <a:r>
              <a:rPr lang="en-US" sz="2800" dirty="0"/>
              <a:t>. </a:t>
            </a:r>
            <a:r>
              <a:rPr lang="en-US" sz="2800" dirty="0" err="1"/>
              <a:t>Lúc</a:t>
            </a:r>
            <a:r>
              <a:rPr lang="en-US" sz="2800" dirty="0"/>
              <a:t> </a:t>
            </a:r>
            <a:r>
              <a:rPr lang="en-US" sz="2800" dirty="0" err="1"/>
              <a:t>ngồi</a:t>
            </a:r>
            <a:r>
              <a:rPr lang="en-US" sz="2800" dirty="0"/>
              <a:t> </a:t>
            </a:r>
            <a:r>
              <a:rPr lang="en-US" sz="2800" dirty="0" err="1"/>
              <a:t>nghỉ</a:t>
            </a:r>
            <a:r>
              <a:rPr lang="en-US" sz="2800" dirty="0"/>
              <a:t>, </a:t>
            </a:r>
            <a:r>
              <a:rPr lang="en-US" sz="2800" dirty="0" err="1"/>
              <a:t>búp</a:t>
            </a:r>
            <a:r>
              <a:rPr lang="en-US" sz="2800" dirty="0"/>
              <a:t> </a:t>
            </a:r>
            <a:r>
              <a:rPr lang="en-US" sz="2800" dirty="0" err="1"/>
              <a:t>bê</a:t>
            </a:r>
            <a:r>
              <a:rPr lang="en-US" sz="2800" dirty="0"/>
              <a:t> </a:t>
            </a:r>
            <a:r>
              <a:rPr lang="en-US" sz="2800" dirty="0" err="1"/>
              <a:t>bỗng</a:t>
            </a:r>
            <a:r>
              <a:rPr lang="en-US" sz="2800" dirty="0"/>
              <a:t> </a:t>
            </a:r>
            <a:r>
              <a:rPr lang="en-US" sz="2800" dirty="0" err="1"/>
              <a:t>nghe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hát</a:t>
            </a:r>
            <a:r>
              <a:rPr lang="en-US" sz="2800" dirty="0"/>
              <a:t> </a:t>
            </a:r>
            <a:r>
              <a:rPr lang="en-US" sz="2800" dirty="0" err="1"/>
              <a:t>rất</a:t>
            </a:r>
            <a:r>
              <a:rPr lang="en-US" sz="2800" dirty="0"/>
              <a:t> hay. </a:t>
            </a:r>
            <a:r>
              <a:rPr lang="en-US" sz="2800" dirty="0" err="1"/>
              <a:t>Nó</a:t>
            </a:r>
            <a:r>
              <a:rPr lang="en-US" sz="2800" dirty="0"/>
              <a:t> </a:t>
            </a:r>
            <a:r>
              <a:rPr lang="en-US" sz="2800" dirty="0" err="1"/>
              <a:t>bèn</a:t>
            </a:r>
            <a:r>
              <a:rPr lang="en-US" sz="2800" dirty="0"/>
              <a:t> </a:t>
            </a:r>
            <a:r>
              <a:rPr lang="en-US" sz="2800" dirty="0" err="1"/>
              <a:t>hỏi</a:t>
            </a:r>
            <a:r>
              <a:rPr lang="en-US" sz="2800" dirty="0"/>
              <a:t>: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: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 err="1"/>
              <a:t>Búp</a:t>
            </a:r>
            <a:r>
              <a:rPr lang="en-US" sz="2800" dirty="0"/>
              <a:t> </a:t>
            </a:r>
            <a:r>
              <a:rPr lang="en-US" sz="2800" dirty="0" err="1"/>
              <a:t>bê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:</a:t>
            </a:r>
          </a:p>
          <a:p>
            <a:pPr algn="just"/>
            <a:endParaRPr lang="en-US" sz="2800" i="1" dirty="0"/>
          </a:p>
          <a:p>
            <a:pPr algn="just"/>
            <a:r>
              <a:rPr lang="en-US" sz="2800" i="1" dirty="0"/>
              <a:t>                                                                                          Theo</a:t>
            </a:r>
            <a:r>
              <a:rPr lang="en-US" sz="2800" dirty="0"/>
              <a:t> </a:t>
            </a:r>
            <a:r>
              <a:rPr lang="en-US" sz="2800" dirty="0" err="1"/>
              <a:t>Nguyễn</a:t>
            </a:r>
            <a:r>
              <a:rPr lang="en-US" sz="2800" dirty="0"/>
              <a:t> </a:t>
            </a:r>
            <a:r>
              <a:rPr lang="en-US" sz="2800" dirty="0" err="1"/>
              <a:t>Kiên</a:t>
            </a:r>
            <a:endParaRPr lang="vi-VN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6BE8A39-F558-7881-94E0-3E626A4CAB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4947" y="285512"/>
            <a:ext cx="2095168" cy="10537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2584FE-D91E-0D9A-4756-594AC1074376}"/>
              </a:ext>
            </a:extLst>
          </p:cNvPr>
          <p:cNvSpPr txBox="1"/>
          <p:nvPr/>
        </p:nvSpPr>
        <p:spPr>
          <a:xfrm>
            <a:off x="1001485" y="3350326"/>
            <a:ext cx="2149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2800" dirty="0"/>
              <a:t>Ai </a:t>
            </a:r>
            <a:r>
              <a:rPr lang="en-US" sz="2800" dirty="0" err="1"/>
              <a:t>hát</a:t>
            </a:r>
            <a:r>
              <a:rPr lang="en-US" sz="2800" dirty="0"/>
              <a:t> </a:t>
            </a:r>
            <a:r>
              <a:rPr lang="en-US" sz="2800" dirty="0" err="1"/>
              <a:t>đấy</a:t>
            </a:r>
            <a:r>
              <a:rPr lang="en-US" sz="2800" dirty="0"/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72DF80-BCB7-C8A5-A4BE-26B08ACBF860}"/>
              </a:ext>
            </a:extLst>
          </p:cNvPr>
          <p:cNvSpPr txBox="1"/>
          <p:nvPr/>
        </p:nvSpPr>
        <p:spPr>
          <a:xfrm>
            <a:off x="1001485" y="4209879"/>
            <a:ext cx="10189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hát</a:t>
            </a:r>
            <a:r>
              <a:rPr lang="en-US" sz="2800" dirty="0"/>
              <a:t> </a:t>
            </a:r>
            <a:r>
              <a:rPr lang="en-US" sz="2800" dirty="0" err="1"/>
              <a:t>đấy</a:t>
            </a:r>
            <a:r>
              <a:rPr lang="en-US" sz="2800" dirty="0"/>
              <a:t>.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dế</a:t>
            </a:r>
            <a:r>
              <a:rPr lang="en-US" sz="2800" dirty="0"/>
              <a:t> </a:t>
            </a:r>
            <a:r>
              <a:rPr lang="en-US" sz="2800" dirty="0" err="1"/>
              <a:t>mèn</a:t>
            </a:r>
            <a:r>
              <a:rPr lang="en-US" sz="2800" dirty="0"/>
              <a:t>. </a:t>
            </a:r>
            <a:r>
              <a:rPr lang="en-US" sz="2800" dirty="0" err="1"/>
              <a:t>Thấy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vất</a:t>
            </a:r>
            <a:r>
              <a:rPr lang="en-US" sz="2800" dirty="0"/>
              <a:t> </a:t>
            </a:r>
            <a:r>
              <a:rPr lang="en-US" sz="2800" dirty="0" err="1"/>
              <a:t>vả</a:t>
            </a:r>
            <a:r>
              <a:rPr lang="en-US" sz="2800" dirty="0"/>
              <a:t>,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hát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tặng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đấy</a:t>
            </a:r>
            <a:r>
              <a:rPr lang="en-US" sz="2800" dirty="0"/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57A371-0F90-033A-539D-4503AAEB49BF}"/>
              </a:ext>
            </a:extLst>
          </p:cNvPr>
          <p:cNvSpPr txBox="1"/>
          <p:nvPr/>
        </p:nvSpPr>
        <p:spPr>
          <a:xfrm>
            <a:off x="1001485" y="5049220"/>
            <a:ext cx="7480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2800" dirty="0" err="1"/>
              <a:t>Cảm</a:t>
            </a:r>
            <a:r>
              <a:rPr lang="en-US" sz="2800" dirty="0"/>
              <a:t> </a:t>
            </a:r>
            <a:r>
              <a:rPr lang="en-US" sz="2800" dirty="0" err="1"/>
              <a:t>ơn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.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hát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hết</a:t>
            </a:r>
            <a:r>
              <a:rPr lang="en-US" sz="2800" dirty="0"/>
              <a:t> </a:t>
            </a:r>
            <a:r>
              <a:rPr lang="en-US" sz="2800" dirty="0" err="1"/>
              <a:t>mệt</a:t>
            </a:r>
            <a:r>
              <a:rPr lang="en-US" sz="2800" dirty="0"/>
              <a:t>.</a:t>
            </a:r>
          </a:p>
        </p:txBody>
      </p:sp>
      <p:pic>
        <p:nvPicPr>
          <p:cNvPr id="14" name="Tieng-lam-phep-www_tiengdong_com">
            <a:hlinkClick r:id="" action="ppaction://media"/>
            <a:extLst>
              <a:ext uri="{FF2B5EF4-FFF2-40B4-BE49-F238E27FC236}">
                <a16:creationId xmlns:a16="http://schemas.microsoft.com/office/drawing/2014/main" id="{717E6C26-3533-DA65-86FB-1CEDEF4F62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001354" y="8051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85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77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77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77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2" grpId="0" animBg="1"/>
      <p:bldP spid="10" grpId="0"/>
      <p:bldP spid="2" grpId="0"/>
      <p:bldP spid="2" grpId="2"/>
      <p:bldP spid="3" grpId="0"/>
      <p:bldP spid="3" grpId="2"/>
      <p:bldP spid="8" grpId="0"/>
      <p:bldP spid="8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0118BC-6A40-9E20-1D86-A9B82FF9D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0464"/>
            <a:ext cx="12192000" cy="6898464"/>
          </a:xfrm>
          <a:prstGeom prst="rect">
            <a:avLst/>
          </a:prstGeom>
        </p:spPr>
      </p:pic>
      <p:sp>
        <p:nvSpPr>
          <p:cNvPr id="25" name="Rectangle: Rounded Corners 1">
            <a:extLst>
              <a:ext uri="{FF2B5EF4-FFF2-40B4-BE49-F238E27FC236}">
                <a16:creationId xmlns:a16="http://schemas.microsoft.com/office/drawing/2014/main" id="{6115BBB5-E0D2-79A2-1AA9-A4E70C911981}"/>
              </a:ext>
            </a:extLst>
          </p:cNvPr>
          <p:cNvSpPr/>
          <p:nvPr/>
        </p:nvSpPr>
        <p:spPr>
          <a:xfrm>
            <a:off x="585731" y="1564220"/>
            <a:ext cx="11020538" cy="4618653"/>
          </a:xfrm>
          <a:custGeom>
            <a:avLst/>
            <a:gdLst>
              <a:gd name="connsiteX0" fmla="*/ 0 w 11020538"/>
              <a:gd name="connsiteY0" fmla="*/ 432306 h 4618653"/>
              <a:gd name="connsiteX1" fmla="*/ 573702 w 11020538"/>
              <a:gd name="connsiteY1" fmla="*/ 0 h 4618653"/>
              <a:gd name="connsiteX2" fmla="*/ 10446835 w 11020538"/>
              <a:gd name="connsiteY2" fmla="*/ 0 h 4618653"/>
              <a:gd name="connsiteX3" fmla="*/ 11020538 w 11020538"/>
              <a:gd name="connsiteY3" fmla="*/ 432306 h 4618653"/>
              <a:gd name="connsiteX4" fmla="*/ 11020538 w 11020538"/>
              <a:gd name="connsiteY4" fmla="*/ 4186346 h 4618653"/>
              <a:gd name="connsiteX5" fmla="*/ 10446835 w 11020538"/>
              <a:gd name="connsiteY5" fmla="*/ 4618653 h 4618653"/>
              <a:gd name="connsiteX6" fmla="*/ 573702 w 11020538"/>
              <a:gd name="connsiteY6" fmla="*/ 4618653 h 4618653"/>
              <a:gd name="connsiteX7" fmla="*/ 0 w 11020538"/>
              <a:gd name="connsiteY7" fmla="*/ 4186346 h 4618653"/>
              <a:gd name="connsiteX8" fmla="*/ 0 w 11020538"/>
              <a:gd name="connsiteY8" fmla="*/ 432306 h 4618653"/>
              <a:gd name="connsiteX0" fmla="*/ 0 w 11020538"/>
              <a:gd name="connsiteY0" fmla="*/ 432306 h 4618653"/>
              <a:gd name="connsiteX1" fmla="*/ 573702 w 11020538"/>
              <a:gd name="connsiteY1" fmla="*/ 0 h 4618653"/>
              <a:gd name="connsiteX2" fmla="*/ 10446835 w 11020538"/>
              <a:gd name="connsiteY2" fmla="*/ 0 h 4618653"/>
              <a:gd name="connsiteX3" fmla="*/ 11020538 w 11020538"/>
              <a:gd name="connsiteY3" fmla="*/ 432306 h 4618653"/>
              <a:gd name="connsiteX4" fmla="*/ 11020538 w 11020538"/>
              <a:gd name="connsiteY4" fmla="*/ 4186346 h 4618653"/>
              <a:gd name="connsiteX5" fmla="*/ 10446835 w 11020538"/>
              <a:gd name="connsiteY5" fmla="*/ 4618653 h 4618653"/>
              <a:gd name="connsiteX6" fmla="*/ 573702 w 11020538"/>
              <a:gd name="connsiteY6" fmla="*/ 4618653 h 4618653"/>
              <a:gd name="connsiteX7" fmla="*/ 0 w 11020538"/>
              <a:gd name="connsiteY7" fmla="*/ 4186346 h 4618653"/>
              <a:gd name="connsiteX8" fmla="*/ 0 w 11020538"/>
              <a:gd name="connsiteY8" fmla="*/ 432306 h 4618653"/>
              <a:gd name="connsiteX0" fmla="*/ 0 w 11020538"/>
              <a:gd name="connsiteY0" fmla="*/ 432306 h 4618653"/>
              <a:gd name="connsiteX1" fmla="*/ 573702 w 11020538"/>
              <a:gd name="connsiteY1" fmla="*/ 0 h 4618653"/>
              <a:gd name="connsiteX2" fmla="*/ 10446835 w 11020538"/>
              <a:gd name="connsiteY2" fmla="*/ 0 h 4618653"/>
              <a:gd name="connsiteX3" fmla="*/ 11020538 w 11020538"/>
              <a:gd name="connsiteY3" fmla="*/ 432306 h 4618653"/>
              <a:gd name="connsiteX4" fmla="*/ 11020538 w 11020538"/>
              <a:gd name="connsiteY4" fmla="*/ 4186346 h 4618653"/>
              <a:gd name="connsiteX5" fmla="*/ 10446835 w 11020538"/>
              <a:gd name="connsiteY5" fmla="*/ 4618653 h 4618653"/>
              <a:gd name="connsiteX6" fmla="*/ 573702 w 11020538"/>
              <a:gd name="connsiteY6" fmla="*/ 4618653 h 4618653"/>
              <a:gd name="connsiteX7" fmla="*/ 0 w 11020538"/>
              <a:gd name="connsiteY7" fmla="*/ 4186346 h 4618653"/>
              <a:gd name="connsiteX8" fmla="*/ 0 w 11020538"/>
              <a:gd name="connsiteY8" fmla="*/ 432306 h 461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20538" h="4618653" fill="none" extrusionOk="0">
                <a:moveTo>
                  <a:pt x="0" y="432306"/>
                </a:moveTo>
                <a:cubicBezTo>
                  <a:pt x="-111499" y="177174"/>
                  <a:pt x="316851" y="45883"/>
                  <a:pt x="573702" y="0"/>
                </a:cubicBezTo>
                <a:cubicBezTo>
                  <a:pt x="5503857" y="283356"/>
                  <a:pt x="8377606" y="509861"/>
                  <a:pt x="10446835" y="0"/>
                </a:cubicBezTo>
                <a:cubicBezTo>
                  <a:pt x="10788041" y="35891"/>
                  <a:pt x="11045687" y="219868"/>
                  <a:pt x="11020538" y="432306"/>
                </a:cubicBezTo>
                <a:cubicBezTo>
                  <a:pt x="10972664" y="1243025"/>
                  <a:pt x="11130387" y="3501900"/>
                  <a:pt x="11020538" y="4186346"/>
                </a:cubicBezTo>
                <a:cubicBezTo>
                  <a:pt x="10955324" y="4435027"/>
                  <a:pt x="10657776" y="4553649"/>
                  <a:pt x="10446835" y="4618653"/>
                </a:cubicBezTo>
                <a:cubicBezTo>
                  <a:pt x="6241139" y="4677465"/>
                  <a:pt x="2869107" y="4159850"/>
                  <a:pt x="573702" y="4618653"/>
                </a:cubicBezTo>
                <a:cubicBezTo>
                  <a:pt x="266234" y="4505482"/>
                  <a:pt x="-59305" y="4456224"/>
                  <a:pt x="0" y="4186346"/>
                </a:cubicBezTo>
                <a:cubicBezTo>
                  <a:pt x="10753" y="3811980"/>
                  <a:pt x="120068" y="1031568"/>
                  <a:pt x="0" y="432306"/>
                </a:cubicBezTo>
                <a:close/>
              </a:path>
              <a:path w="11020538" h="4618653" stroke="0" extrusionOk="0">
                <a:moveTo>
                  <a:pt x="0" y="432306"/>
                </a:moveTo>
                <a:cubicBezTo>
                  <a:pt x="-49298" y="229042"/>
                  <a:pt x="297757" y="-34821"/>
                  <a:pt x="573702" y="0"/>
                </a:cubicBezTo>
                <a:cubicBezTo>
                  <a:pt x="939488" y="1112977"/>
                  <a:pt x="5992387" y="-11430"/>
                  <a:pt x="10446835" y="0"/>
                </a:cubicBezTo>
                <a:cubicBezTo>
                  <a:pt x="10744658" y="78356"/>
                  <a:pt x="10976603" y="244428"/>
                  <a:pt x="11020538" y="432306"/>
                </a:cubicBezTo>
                <a:cubicBezTo>
                  <a:pt x="11116546" y="678904"/>
                  <a:pt x="10915202" y="2872708"/>
                  <a:pt x="11020538" y="4186346"/>
                </a:cubicBezTo>
                <a:cubicBezTo>
                  <a:pt x="11073207" y="4462817"/>
                  <a:pt x="10743090" y="4686555"/>
                  <a:pt x="10446835" y="4618653"/>
                </a:cubicBezTo>
                <a:cubicBezTo>
                  <a:pt x="6092472" y="5096951"/>
                  <a:pt x="3248153" y="3931024"/>
                  <a:pt x="573702" y="4618653"/>
                </a:cubicBezTo>
                <a:cubicBezTo>
                  <a:pt x="336068" y="4600620"/>
                  <a:pt x="-4676" y="4377458"/>
                  <a:pt x="0" y="4186346"/>
                </a:cubicBezTo>
                <a:cubicBezTo>
                  <a:pt x="166553" y="3843635"/>
                  <a:pt x="-359317" y="1792794"/>
                  <a:pt x="0" y="432306"/>
                </a:cubicBezTo>
                <a:close/>
              </a:path>
              <a:path w="11020538" h="4618653" fill="none" stroke="0" extrusionOk="0">
                <a:moveTo>
                  <a:pt x="0" y="432306"/>
                </a:moveTo>
                <a:cubicBezTo>
                  <a:pt x="-62462" y="206874"/>
                  <a:pt x="250518" y="-9041"/>
                  <a:pt x="573702" y="0"/>
                </a:cubicBezTo>
                <a:cubicBezTo>
                  <a:pt x="6014059" y="-65089"/>
                  <a:pt x="8332869" y="-221195"/>
                  <a:pt x="10446835" y="0"/>
                </a:cubicBezTo>
                <a:cubicBezTo>
                  <a:pt x="10727769" y="-2900"/>
                  <a:pt x="11048824" y="219568"/>
                  <a:pt x="11020538" y="432306"/>
                </a:cubicBezTo>
                <a:cubicBezTo>
                  <a:pt x="10823978" y="1307696"/>
                  <a:pt x="11162712" y="3749875"/>
                  <a:pt x="11020538" y="4186346"/>
                </a:cubicBezTo>
                <a:cubicBezTo>
                  <a:pt x="11046835" y="4424501"/>
                  <a:pt x="10720352" y="4606118"/>
                  <a:pt x="10446835" y="4618653"/>
                </a:cubicBezTo>
                <a:cubicBezTo>
                  <a:pt x="6631275" y="4683882"/>
                  <a:pt x="3021034" y="4465088"/>
                  <a:pt x="573702" y="4618653"/>
                </a:cubicBezTo>
                <a:cubicBezTo>
                  <a:pt x="263794" y="4564169"/>
                  <a:pt x="-3783" y="4494125"/>
                  <a:pt x="0" y="4186346"/>
                </a:cubicBezTo>
                <a:cubicBezTo>
                  <a:pt x="124342" y="3763331"/>
                  <a:pt x="82216" y="973411"/>
                  <a:pt x="0" y="432306"/>
                </a:cubicBezTo>
                <a:close/>
              </a:path>
              <a:path w="11020538" h="4618653" fill="none" stroke="0" extrusionOk="0">
                <a:moveTo>
                  <a:pt x="0" y="432306"/>
                </a:moveTo>
                <a:cubicBezTo>
                  <a:pt x="-102586" y="175537"/>
                  <a:pt x="300429" y="44574"/>
                  <a:pt x="573702" y="0"/>
                </a:cubicBezTo>
                <a:cubicBezTo>
                  <a:pt x="5821140" y="293829"/>
                  <a:pt x="7936791" y="291910"/>
                  <a:pt x="10446835" y="0"/>
                </a:cubicBezTo>
                <a:cubicBezTo>
                  <a:pt x="10777596" y="40464"/>
                  <a:pt x="11037577" y="228791"/>
                  <a:pt x="11020538" y="432306"/>
                </a:cubicBezTo>
                <a:cubicBezTo>
                  <a:pt x="10912574" y="1265417"/>
                  <a:pt x="11133263" y="3540733"/>
                  <a:pt x="11020538" y="4186346"/>
                </a:cubicBezTo>
                <a:cubicBezTo>
                  <a:pt x="11012892" y="4429813"/>
                  <a:pt x="10710412" y="4547535"/>
                  <a:pt x="10446835" y="4618653"/>
                </a:cubicBezTo>
                <a:cubicBezTo>
                  <a:pt x="6396481" y="4664039"/>
                  <a:pt x="2927309" y="4453061"/>
                  <a:pt x="573702" y="4618653"/>
                </a:cubicBezTo>
                <a:cubicBezTo>
                  <a:pt x="260369" y="4519068"/>
                  <a:pt x="-43165" y="4457059"/>
                  <a:pt x="0" y="4186346"/>
                </a:cubicBezTo>
                <a:cubicBezTo>
                  <a:pt x="99050" y="3817280"/>
                  <a:pt x="50958" y="976502"/>
                  <a:pt x="0" y="432306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020538"/>
                      <a:gd name="connsiteY0" fmla="*/ 432306 h 4618653"/>
                      <a:gd name="connsiteX1" fmla="*/ 573702 w 11020538"/>
                      <a:gd name="connsiteY1" fmla="*/ 0 h 4618653"/>
                      <a:gd name="connsiteX2" fmla="*/ 10446835 w 11020538"/>
                      <a:gd name="connsiteY2" fmla="*/ 0 h 4618653"/>
                      <a:gd name="connsiteX3" fmla="*/ 11020538 w 11020538"/>
                      <a:gd name="connsiteY3" fmla="*/ 432306 h 4618653"/>
                      <a:gd name="connsiteX4" fmla="*/ 11020538 w 11020538"/>
                      <a:gd name="connsiteY4" fmla="*/ 4186346 h 4618653"/>
                      <a:gd name="connsiteX5" fmla="*/ 10446835 w 11020538"/>
                      <a:gd name="connsiteY5" fmla="*/ 4618653 h 4618653"/>
                      <a:gd name="connsiteX6" fmla="*/ 573702 w 11020538"/>
                      <a:gd name="connsiteY6" fmla="*/ 4618653 h 4618653"/>
                      <a:gd name="connsiteX7" fmla="*/ 0 w 11020538"/>
                      <a:gd name="connsiteY7" fmla="*/ 4186346 h 4618653"/>
                      <a:gd name="connsiteX8" fmla="*/ 0 w 11020538"/>
                      <a:gd name="connsiteY8" fmla="*/ 432306 h 4618653"/>
                      <a:gd name="connsiteX0" fmla="*/ 0 w 11020538"/>
                      <a:gd name="connsiteY0" fmla="*/ 432306 h 4618653"/>
                      <a:gd name="connsiteX1" fmla="*/ 573702 w 11020538"/>
                      <a:gd name="connsiteY1" fmla="*/ 0 h 4618653"/>
                      <a:gd name="connsiteX2" fmla="*/ 10446835 w 11020538"/>
                      <a:gd name="connsiteY2" fmla="*/ 0 h 4618653"/>
                      <a:gd name="connsiteX3" fmla="*/ 11020538 w 11020538"/>
                      <a:gd name="connsiteY3" fmla="*/ 432306 h 4618653"/>
                      <a:gd name="connsiteX4" fmla="*/ 11020538 w 11020538"/>
                      <a:gd name="connsiteY4" fmla="*/ 4186346 h 4618653"/>
                      <a:gd name="connsiteX5" fmla="*/ 10446835 w 11020538"/>
                      <a:gd name="connsiteY5" fmla="*/ 4618653 h 4618653"/>
                      <a:gd name="connsiteX6" fmla="*/ 573702 w 11020538"/>
                      <a:gd name="connsiteY6" fmla="*/ 4618653 h 4618653"/>
                      <a:gd name="connsiteX7" fmla="*/ 0 w 11020538"/>
                      <a:gd name="connsiteY7" fmla="*/ 4186346 h 4618653"/>
                      <a:gd name="connsiteX8" fmla="*/ 0 w 11020538"/>
                      <a:gd name="connsiteY8" fmla="*/ 432306 h 46186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020538" h="4618653" fill="none" extrusionOk="0">
                        <a:moveTo>
                          <a:pt x="0" y="432306"/>
                        </a:moveTo>
                        <a:cubicBezTo>
                          <a:pt x="-95820" y="179710"/>
                          <a:pt x="310589" y="40761"/>
                          <a:pt x="573702" y="0"/>
                        </a:cubicBezTo>
                        <a:cubicBezTo>
                          <a:pt x="5459789" y="217756"/>
                          <a:pt x="8355277" y="278603"/>
                          <a:pt x="10446835" y="0"/>
                        </a:cubicBezTo>
                        <a:cubicBezTo>
                          <a:pt x="10785805" y="32447"/>
                          <a:pt x="11040370" y="213355"/>
                          <a:pt x="11020538" y="432306"/>
                        </a:cubicBezTo>
                        <a:cubicBezTo>
                          <a:pt x="10933816" y="1277039"/>
                          <a:pt x="11123158" y="3535905"/>
                          <a:pt x="11020538" y="4186346"/>
                        </a:cubicBezTo>
                        <a:cubicBezTo>
                          <a:pt x="10997901" y="4428035"/>
                          <a:pt x="10694971" y="4579313"/>
                          <a:pt x="10446835" y="4618653"/>
                        </a:cubicBezTo>
                        <a:cubicBezTo>
                          <a:pt x="6694141" y="4709621"/>
                          <a:pt x="2985890" y="4397907"/>
                          <a:pt x="573702" y="4618653"/>
                        </a:cubicBezTo>
                        <a:cubicBezTo>
                          <a:pt x="263220" y="4546254"/>
                          <a:pt x="-30433" y="4439366"/>
                          <a:pt x="0" y="4186346"/>
                        </a:cubicBezTo>
                        <a:cubicBezTo>
                          <a:pt x="29549" y="3778371"/>
                          <a:pt x="43574" y="974727"/>
                          <a:pt x="0" y="432306"/>
                        </a:cubicBezTo>
                        <a:close/>
                      </a:path>
                      <a:path w="11020538" h="4618653" stroke="0" extrusionOk="0">
                        <a:moveTo>
                          <a:pt x="0" y="432306"/>
                        </a:moveTo>
                        <a:cubicBezTo>
                          <a:pt x="-47170" y="178456"/>
                          <a:pt x="251503" y="-7385"/>
                          <a:pt x="573702" y="0"/>
                        </a:cubicBezTo>
                        <a:cubicBezTo>
                          <a:pt x="1257587" y="607980"/>
                          <a:pt x="6706101" y="-49487"/>
                          <a:pt x="10446835" y="0"/>
                        </a:cubicBezTo>
                        <a:cubicBezTo>
                          <a:pt x="10736403" y="62010"/>
                          <a:pt x="11009259" y="227207"/>
                          <a:pt x="11020538" y="432306"/>
                        </a:cubicBezTo>
                        <a:cubicBezTo>
                          <a:pt x="11073848" y="923075"/>
                          <a:pt x="11109739" y="2883718"/>
                          <a:pt x="11020538" y="4186346"/>
                        </a:cubicBezTo>
                        <a:cubicBezTo>
                          <a:pt x="11063978" y="4454872"/>
                          <a:pt x="10750149" y="4665239"/>
                          <a:pt x="10446835" y="4618653"/>
                        </a:cubicBezTo>
                        <a:cubicBezTo>
                          <a:pt x="6193628" y="4893884"/>
                          <a:pt x="3507717" y="4275422"/>
                          <a:pt x="573702" y="4618653"/>
                        </a:cubicBezTo>
                        <a:cubicBezTo>
                          <a:pt x="295696" y="4587971"/>
                          <a:pt x="-2665" y="4419181"/>
                          <a:pt x="0" y="4186346"/>
                        </a:cubicBezTo>
                        <a:cubicBezTo>
                          <a:pt x="4699" y="3741668"/>
                          <a:pt x="-112629" y="1738661"/>
                          <a:pt x="0" y="432306"/>
                        </a:cubicBezTo>
                        <a:close/>
                      </a:path>
                      <a:path w="11020538" h="4618653" fill="none" stroke="0" extrusionOk="0">
                        <a:moveTo>
                          <a:pt x="0" y="432306"/>
                        </a:moveTo>
                        <a:cubicBezTo>
                          <a:pt x="-54090" y="180774"/>
                          <a:pt x="258201" y="15154"/>
                          <a:pt x="573702" y="0"/>
                        </a:cubicBezTo>
                        <a:cubicBezTo>
                          <a:pt x="5710688" y="162784"/>
                          <a:pt x="8185115" y="35331"/>
                          <a:pt x="10446835" y="0"/>
                        </a:cubicBezTo>
                        <a:cubicBezTo>
                          <a:pt x="10762436" y="10389"/>
                          <a:pt x="11029794" y="238281"/>
                          <a:pt x="11020538" y="432306"/>
                        </a:cubicBezTo>
                        <a:cubicBezTo>
                          <a:pt x="10836739" y="1300541"/>
                          <a:pt x="11127247" y="3653784"/>
                          <a:pt x="11020538" y="4186346"/>
                        </a:cubicBezTo>
                        <a:cubicBezTo>
                          <a:pt x="11020296" y="4429768"/>
                          <a:pt x="10732600" y="4560286"/>
                          <a:pt x="10446835" y="4618653"/>
                        </a:cubicBezTo>
                        <a:cubicBezTo>
                          <a:pt x="6593293" y="4672988"/>
                          <a:pt x="3113909" y="4767882"/>
                          <a:pt x="573702" y="4618653"/>
                        </a:cubicBezTo>
                        <a:cubicBezTo>
                          <a:pt x="259631" y="4564037"/>
                          <a:pt x="-39606" y="4457006"/>
                          <a:pt x="0" y="4186346"/>
                        </a:cubicBezTo>
                        <a:cubicBezTo>
                          <a:pt x="113373" y="3752827"/>
                          <a:pt x="73295" y="951607"/>
                          <a:pt x="0" y="43230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vi-VN" sz="28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76FB64B-0F7D-6B79-074F-B232FCA83E0F}"/>
              </a:ext>
            </a:extLst>
          </p:cNvPr>
          <p:cNvGrpSpPr/>
          <p:nvPr/>
        </p:nvGrpSpPr>
        <p:grpSpPr>
          <a:xfrm>
            <a:off x="2660349" y="2486604"/>
            <a:ext cx="6871301" cy="922866"/>
            <a:chOff x="938421" y="2634671"/>
            <a:chExt cx="6871301" cy="922866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42AF9BBC-81D6-A063-C873-11BF1A07D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8421" y="2634671"/>
              <a:ext cx="6871301" cy="92286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CA2365-499A-5B8D-E630-5EAE147C48A4}"/>
                </a:ext>
              </a:extLst>
            </p:cNvPr>
            <p:cNvSpPr txBox="1"/>
            <p:nvPr/>
          </p:nvSpPr>
          <p:spPr>
            <a:xfrm>
              <a:off x="1188963" y="2798697"/>
              <a:ext cx="58436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Calibri (Body)"/>
                </a:rPr>
                <a:t>Đánh</a:t>
              </a:r>
              <a:r>
                <a:rPr lang="en-US" sz="3200" dirty="0">
                  <a:latin typeface="Calibri (Body)"/>
                </a:rPr>
                <a:t> </a:t>
              </a:r>
              <a:r>
                <a:rPr lang="en-US" sz="3200" dirty="0" err="1">
                  <a:latin typeface="Calibri (Body)"/>
                </a:rPr>
                <a:t>dấu</a:t>
              </a:r>
              <a:r>
                <a:rPr lang="en-US" sz="3200" dirty="0">
                  <a:latin typeface="Calibri (Body)"/>
                </a:rPr>
                <a:t> </a:t>
              </a:r>
              <a:r>
                <a:rPr lang="en-US" sz="3200" dirty="0" err="1">
                  <a:latin typeface="Calibri (Body)"/>
                </a:rPr>
                <a:t>chỗ</a:t>
              </a:r>
              <a:r>
                <a:rPr lang="en-US" sz="3200" dirty="0">
                  <a:latin typeface="Calibri (Body)"/>
                </a:rPr>
                <a:t> </a:t>
              </a:r>
              <a:r>
                <a:rPr lang="en-US" sz="3200" dirty="0" err="1">
                  <a:latin typeface="Calibri (Body)"/>
                </a:rPr>
                <a:t>bắt</a:t>
              </a:r>
              <a:r>
                <a:rPr lang="en-US" sz="3200" dirty="0">
                  <a:latin typeface="Calibri (Body)"/>
                </a:rPr>
                <a:t> </a:t>
              </a:r>
              <a:r>
                <a:rPr lang="en-US" sz="3200" dirty="0" err="1">
                  <a:latin typeface="Calibri (Body)"/>
                </a:rPr>
                <a:t>đầu</a:t>
              </a:r>
              <a:r>
                <a:rPr lang="en-US" sz="3200" dirty="0">
                  <a:latin typeface="Calibri (Body)"/>
                </a:rPr>
                <a:t> </a:t>
              </a:r>
              <a:r>
                <a:rPr lang="en-US" sz="3200" dirty="0" err="1">
                  <a:latin typeface="Calibri (Body)"/>
                </a:rPr>
                <a:t>câu</a:t>
              </a:r>
              <a:r>
                <a:rPr lang="en-US" sz="3200" dirty="0">
                  <a:latin typeface="Calibri (Body)"/>
                </a:rPr>
                <a:t> </a:t>
              </a:r>
              <a:r>
                <a:rPr lang="en-US" sz="3200" dirty="0" err="1">
                  <a:latin typeface="Calibri (Body)"/>
                </a:rPr>
                <a:t>kể</a:t>
              </a:r>
              <a:endParaRPr lang="vi-VN" sz="3200" dirty="0">
                <a:latin typeface="Calibri (Body)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697106-9126-F691-31C1-FC0FC1BC2808}"/>
              </a:ext>
            </a:extLst>
          </p:cNvPr>
          <p:cNvGrpSpPr/>
          <p:nvPr/>
        </p:nvGrpSpPr>
        <p:grpSpPr>
          <a:xfrm>
            <a:off x="2660349" y="3538794"/>
            <a:ext cx="6871301" cy="922866"/>
            <a:chOff x="938421" y="3686861"/>
            <a:chExt cx="6871301" cy="922866"/>
          </a:xfrm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EB7D904B-A1F6-526E-AB40-CE0F6C610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38421" y="3686861"/>
              <a:ext cx="6871301" cy="92286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5CC4FD6-7014-E214-A71A-B921AA8F1084}"/>
                </a:ext>
              </a:extLst>
            </p:cNvPr>
            <p:cNvSpPr txBox="1"/>
            <p:nvPr/>
          </p:nvSpPr>
          <p:spPr>
            <a:xfrm>
              <a:off x="1188964" y="3825128"/>
              <a:ext cx="58436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Calibri (Body)"/>
                </a:rPr>
                <a:t>Đánh</a:t>
              </a:r>
              <a:r>
                <a:rPr lang="en-US" sz="3200" dirty="0">
                  <a:latin typeface="Calibri (Body)"/>
                </a:rPr>
                <a:t> </a:t>
              </a:r>
              <a:r>
                <a:rPr lang="en-US" sz="3200" dirty="0" err="1">
                  <a:latin typeface="Calibri (Body)"/>
                </a:rPr>
                <a:t>dấu</a:t>
              </a:r>
              <a:r>
                <a:rPr lang="en-US" sz="3200" dirty="0">
                  <a:latin typeface="Calibri (Body)"/>
                </a:rPr>
                <a:t> </a:t>
              </a:r>
              <a:r>
                <a:rPr lang="en-US" sz="3200" dirty="0" err="1">
                  <a:latin typeface="Calibri (Body)"/>
                </a:rPr>
                <a:t>chỗ</a:t>
              </a:r>
              <a:r>
                <a:rPr lang="en-US" sz="3200" dirty="0">
                  <a:latin typeface="Calibri (Body)"/>
                </a:rPr>
                <a:t> </a:t>
              </a:r>
              <a:r>
                <a:rPr lang="en-US" sz="3200" dirty="0" err="1">
                  <a:latin typeface="Calibri (Body)"/>
                </a:rPr>
                <a:t>bắt</a:t>
              </a:r>
              <a:r>
                <a:rPr lang="en-US" sz="3200" dirty="0">
                  <a:latin typeface="Calibri (Body)"/>
                </a:rPr>
                <a:t> </a:t>
              </a:r>
              <a:r>
                <a:rPr lang="en-US" sz="3200" dirty="0" err="1">
                  <a:latin typeface="Calibri (Body)"/>
                </a:rPr>
                <a:t>đầu</a:t>
              </a:r>
              <a:r>
                <a:rPr lang="en-US" sz="3200" dirty="0">
                  <a:latin typeface="Calibri (Body)"/>
                </a:rPr>
                <a:t> </a:t>
              </a:r>
              <a:r>
                <a:rPr lang="en-US" sz="3200" dirty="0" err="1">
                  <a:latin typeface="Calibri (Body)"/>
                </a:rPr>
                <a:t>câu</a:t>
              </a:r>
              <a:r>
                <a:rPr lang="en-US" sz="3200" dirty="0">
                  <a:latin typeface="Calibri (Body)"/>
                </a:rPr>
                <a:t> </a:t>
              </a:r>
              <a:r>
                <a:rPr lang="en-US" sz="3200" dirty="0" err="1">
                  <a:latin typeface="Calibri (Body)"/>
                </a:rPr>
                <a:t>hỏi</a:t>
              </a:r>
              <a:endParaRPr lang="vi-VN" sz="3200" dirty="0">
                <a:latin typeface="Calibri (Body)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2A564A1-62FD-4824-226C-0A7727032DEB}"/>
              </a:ext>
            </a:extLst>
          </p:cNvPr>
          <p:cNvGrpSpPr/>
          <p:nvPr/>
        </p:nvGrpSpPr>
        <p:grpSpPr>
          <a:xfrm>
            <a:off x="2660349" y="4698305"/>
            <a:ext cx="7599333" cy="922866"/>
            <a:chOff x="938421" y="4846372"/>
            <a:chExt cx="7599333" cy="922866"/>
          </a:xfrm>
        </p:grpSpPr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E669F1DC-C8B9-E995-A803-1E2337B21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38421" y="4846372"/>
              <a:ext cx="6871301" cy="922866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B89DC69-6966-4B57-9D3C-74B51906FBEF}"/>
                </a:ext>
              </a:extLst>
            </p:cNvPr>
            <p:cNvSpPr txBox="1"/>
            <p:nvPr/>
          </p:nvSpPr>
          <p:spPr>
            <a:xfrm>
              <a:off x="1188963" y="4982489"/>
              <a:ext cx="73487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Calibri (Body)"/>
                </a:rPr>
                <a:t>Đánh</a:t>
              </a:r>
              <a:r>
                <a:rPr lang="en-US" sz="3200" dirty="0">
                  <a:latin typeface="Calibri (Body)"/>
                </a:rPr>
                <a:t> </a:t>
              </a:r>
              <a:r>
                <a:rPr lang="en-US" sz="3200" dirty="0" err="1">
                  <a:latin typeface="Calibri (Body)"/>
                </a:rPr>
                <a:t>dấu</a:t>
              </a:r>
              <a:r>
                <a:rPr lang="en-US" sz="3200" dirty="0">
                  <a:latin typeface="Calibri (Body)"/>
                </a:rPr>
                <a:t> </a:t>
              </a:r>
              <a:r>
                <a:rPr lang="en-US" sz="3200" dirty="0" err="1">
                  <a:latin typeface="Calibri (Body)"/>
                </a:rPr>
                <a:t>chỗ</a:t>
              </a:r>
              <a:r>
                <a:rPr lang="en-US" sz="3200" dirty="0">
                  <a:latin typeface="Calibri (Body)"/>
                </a:rPr>
                <a:t> </a:t>
              </a:r>
              <a:r>
                <a:rPr lang="en-US" sz="3200" dirty="0" err="1">
                  <a:latin typeface="Calibri (Body)"/>
                </a:rPr>
                <a:t>bắt</a:t>
              </a:r>
              <a:r>
                <a:rPr lang="en-US" sz="3200" dirty="0">
                  <a:latin typeface="Calibri (Body)"/>
                </a:rPr>
                <a:t> </a:t>
              </a:r>
              <a:r>
                <a:rPr lang="en-US" sz="3200" dirty="0" err="1">
                  <a:latin typeface="Calibri (Body)"/>
                </a:rPr>
                <a:t>đầu</a:t>
              </a:r>
              <a:r>
                <a:rPr lang="en-US" sz="3200" dirty="0">
                  <a:latin typeface="Calibri (Body)"/>
                </a:rPr>
                <a:t> </a:t>
              </a:r>
              <a:r>
                <a:rPr lang="en-US" sz="3200" dirty="0" err="1">
                  <a:latin typeface="Calibri (Body)"/>
                </a:rPr>
                <a:t>lời</a:t>
              </a:r>
              <a:r>
                <a:rPr lang="en-US" sz="3200" dirty="0">
                  <a:latin typeface="Calibri (Body)"/>
                </a:rPr>
                <a:t> </a:t>
              </a:r>
              <a:r>
                <a:rPr lang="en-US" sz="3200" dirty="0" err="1">
                  <a:latin typeface="Calibri (Body)"/>
                </a:rPr>
                <a:t>nói</a:t>
              </a:r>
              <a:r>
                <a:rPr lang="en-US" sz="3200" dirty="0">
                  <a:latin typeface="Calibri (Body)"/>
                </a:rPr>
                <a:t> </a:t>
              </a:r>
              <a:r>
                <a:rPr lang="en-US" sz="3200" dirty="0" err="1">
                  <a:latin typeface="Calibri (Body)"/>
                </a:rPr>
                <a:t>nhân</a:t>
              </a:r>
              <a:r>
                <a:rPr lang="en-US" sz="3200" dirty="0">
                  <a:latin typeface="Calibri (Body)"/>
                </a:rPr>
                <a:t> </a:t>
              </a:r>
              <a:r>
                <a:rPr lang="en-US" sz="3200" dirty="0" err="1">
                  <a:latin typeface="Calibri (Body)"/>
                </a:rPr>
                <a:t>vật</a:t>
              </a:r>
              <a:endParaRPr lang="vi-VN" sz="3200" dirty="0">
                <a:latin typeface="Calibri (Body)"/>
              </a:endParaRP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2F5797CB-3AA6-58A9-1CD8-19C46472F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38" y="4492262"/>
            <a:ext cx="1128909" cy="112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92062905-3532-1C03-40C5-44B0DA04BD8D}"/>
              </a:ext>
            </a:extLst>
          </p:cNvPr>
          <p:cNvGrpSpPr/>
          <p:nvPr/>
        </p:nvGrpSpPr>
        <p:grpSpPr>
          <a:xfrm>
            <a:off x="526020" y="247664"/>
            <a:ext cx="11139958" cy="976789"/>
            <a:chOff x="526020" y="247664"/>
            <a:chExt cx="11139958" cy="976789"/>
          </a:xfrm>
        </p:grpSpPr>
        <p:sp>
          <p:nvSpPr>
            <p:cNvPr id="27" name="Plaque 26">
              <a:extLst>
                <a:ext uri="{FF2B5EF4-FFF2-40B4-BE49-F238E27FC236}">
                  <a16:creationId xmlns:a16="http://schemas.microsoft.com/office/drawing/2014/main" id="{BA26E3DE-A563-05B1-0409-4F07F4431504}"/>
                </a:ext>
              </a:extLst>
            </p:cNvPr>
            <p:cNvSpPr/>
            <p:nvPr/>
          </p:nvSpPr>
          <p:spPr>
            <a:xfrm>
              <a:off x="585731" y="467131"/>
              <a:ext cx="9995183" cy="690508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12DEB2A-AF18-80D2-2E18-5DD8A8487F3B}"/>
                </a:ext>
              </a:extLst>
            </p:cNvPr>
            <p:cNvSpPr txBox="1"/>
            <p:nvPr/>
          </p:nvSpPr>
          <p:spPr>
            <a:xfrm>
              <a:off x="526020" y="247664"/>
              <a:ext cx="11139958" cy="976789"/>
            </a:xfrm>
            <a:prstGeom prst="plaque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solidFill>
                    <a:srgbClr val="0070C0"/>
                  </a:solidFill>
                </a:rPr>
                <a:t>b) </a:t>
              </a:r>
              <a:r>
                <a:rPr lang="en-US" sz="3200" dirty="0" err="1">
                  <a:solidFill>
                    <a:srgbClr val="0070C0"/>
                  </a:solidFill>
                </a:rPr>
                <a:t>Dấu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gạch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ngang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trong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các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câu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tìm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được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dùng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để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làm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gì</a:t>
              </a:r>
              <a:r>
                <a:rPr lang="en-US" sz="3200" dirty="0">
                  <a:solidFill>
                    <a:srgbClr val="0070C0"/>
                  </a:solidFill>
                </a:rPr>
                <a:t>?</a:t>
              </a:r>
              <a:endParaRPr lang="vi-VN" sz="32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6791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artoon Classroom Stock Video Footage for Free Download">
            <a:extLst>
              <a:ext uri="{FF2B5EF4-FFF2-40B4-BE49-F238E27FC236}">
                <a16:creationId xmlns:a16="http://schemas.microsoft.com/office/drawing/2014/main" id="{7FF0356A-8D8A-3531-1706-08270F0BF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8836DC-D701-12A0-092C-6A39AFD7D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14426" y="1744866"/>
            <a:ext cx="4017612" cy="474919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89893CC-4751-F58D-8A99-735056C69061}"/>
              </a:ext>
            </a:extLst>
          </p:cNvPr>
          <p:cNvGrpSpPr/>
          <p:nvPr/>
        </p:nvGrpSpPr>
        <p:grpSpPr>
          <a:xfrm>
            <a:off x="4629537" y="2338591"/>
            <a:ext cx="6419462" cy="1992085"/>
            <a:chOff x="4442924" y="2338591"/>
            <a:chExt cx="6419462" cy="1992085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54A3C62E-BF13-4667-9C19-29760E0D9CF4}"/>
                </a:ext>
              </a:extLst>
            </p:cNvPr>
            <p:cNvSpPr/>
            <p:nvPr/>
          </p:nvSpPr>
          <p:spPr>
            <a:xfrm>
              <a:off x="4442924" y="2338591"/>
              <a:ext cx="6419462" cy="1992085"/>
            </a:xfrm>
            <a:prstGeom prst="wedgeRoundRectCallout">
              <a:avLst>
                <a:gd name="adj1" fmla="val -56158"/>
                <a:gd name="adj2" fmla="val 19038"/>
                <a:gd name="adj3" fmla="val 16667"/>
              </a:avLst>
            </a:prstGeom>
            <a:solidFill>
              <a:srgbClr val="CC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51398C8-19F6-2EE7-6DA7-98E0E1D5FBAE}"/>
                </a:ext>
              </a:extLst>
            </p:cNvPr>
            <p:cNvSpPr txBox="1"/>
            <p:nvPr/>
          </p:nvSpPr>
          <p:spPr>
            <a:xfrm>
              <a:off x="4578219" y="2549804"/>
              <a:ext cx="614887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Dấu gạch ngang trong các câu tìm được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dùng </a:t>
              </a:r>
              <a:r>
                <a:rPr lang="vi-VN" sz="3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đánh dấu chỗ bắt đầu lời nói của nhân vật</a:t>
              </a:r>
              <a:r>
                <a:rPr lang="vi-VN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vi-VN" sz="4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184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6DE2D5-2762-8762-CC2E-1BB5152657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9" b="52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B5390C3-2170-5DFB-A156-D8F614070BE8}"/>
              </a:ext>
            </a:extLst>
          </p:cNvPr>
          <p:cNvGrpSpPr/>
          <p:nvPr/>
        </p:nvGrpSpPr>
        <p:grpSpPr>
          <a:xfrm>
            <a:off x="2279214" y="980895"/>
            <a:ext cx="8048602" cy="2862322"/>
            <a:chOff x="2841423" y="-272739"/>
            <a:chExt cx="8048602" cy="286232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ADD2D3D-F249-74FC-72D9-9CE2268FFB30}"/>
                </a:ext>
              </a:extLst>
            </p:cNvPr>
            <p:cNvSpPr txBox="1"/>
            <p:nvPr/>
          </p:nvSpPr>
          <p:spPr>
            <a:xfrm>
              <a:off x="2978120" y="-272739"/>
              <a:ext cx="7775208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en-US" sz="6000" b="1" dirty="0">
                <a:ln w="136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rgbClr val="00B0F0"/>
                  </a:outerShdw>
                </a:effectLst>
                <a:latin typeface="SVN-Hole Hearted" panose="020B0A06020104020203" pitchFamily="34" charset="0"/>
                <a:cs typeface="Calibri" panose="020F0502020204030204" pitchFamily="34" charset="0"/>
                <a:sym typeface="Arial"/>
              </a:endParaRPr>
            </a:p>
            <a:p>
              <a:pPr algn="ctr"/>
              <a:r>
                <a:rPr lang="en-US" sz="6000" b="1" dirty="0" err="1">
                  <a:ln w="136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00B0F0"/>
                    </a:outerShdw>
                  </a:effectLst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6000" b="1" dirty="0">
                  <a:ln w="136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00B0F0"/>
                    </a:outerShdw>
                  </a:effectLst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dirty="0" err="1">
                  <a:ln w="136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00B0F0"/>
                    </a:outerShdw>
                  </a:effectLst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câu</a:t>
              </a:r>
              <a:r>
                <a:rPr lang="en-US" sz="6000" b="1" dirty="0">
                  <a:ln w="136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00B0F0"/>
                    </a:outerShdw>
                  </a:effectLst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dirty="0" err="1">
                  <a:ln w="136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00B0F0"/>
                    </a:outerShdw>
                  </a:effectLst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có</a:t>
              </a:r>
              <a:r>
                <a:rPr lang="en-US" sz="6000" b="1" dirty="0">
                  <a:ln w="136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00B0F0"/>
                    </a:outerShdw>
                  </a:effectLst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dirty="0" err="1">
                  <a:ln w="136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00B0F0"/>
                    </a:outerShdw>
                  </a:effectLst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sử</a:t>
              </a:r>
              <a:r>
                <a:rPr lang="en-US" sz="6000" b="1" dirty="0">
                  <a:ln w="136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00B0F0"/>
                    </a:outerShdw>
                  </a:effectLst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dirty="0" err="1">
                  <a:ln w="136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00B0F0"/>
                    </a:outerShdw>
                  </a:effectLst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dụng</a:t>
              </a:r>
              <a:r>
                <a:rPr lang="en-US" sz="6000" b="1" dirty="0">
                  <a:ln w="136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00B0F0"/>
                    </a:outerShdw>
                  </a:effectLst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dirty="0" err="1">
                  <a:ln w="136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00B0F0"/>
                    </a:outerShdw>
                  </a:effectLst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dấu</a:t>
              </a:r>
              <a:r>
                <a:rPr lang="en-US" sz="6000" b="1" dirty="0">
                  <a:ln w="136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00B0F0"/>
                    </a:outerShdw>
                  </a:effectLst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dirty="0" err="1">
                  <a:ln w="136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00B0F0"/>
                    </a:outerShdw>
                  </a:effectLst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gạch</a:t>
              </a:r>
              <a:r>
                <a:rPr lang="en-US" sz="6000" b="1" dirty="0">
                  <a:ln w="136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00B0F0"/>
                    </a:outerShdw>
                  </a:effectLst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dirty="0" err="1">
                  <a:ln w="136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00B0F0"/>
                    </a:outerShdw>
                  </a:effectLst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ngang</a:t>
              </a:r>
              <a:endParaRPr lang="vi-VN" sz="6000" b="1" dirty="0">
                <a:ln w="136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rgbClr val="00B0F0"/>
                  </a:outerShdw>
                </a:effectLst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AE3F40B-9583-98C8-1959-BB271C19A039}"/>
                </a:ext>
              </a:extLst>
            </p:cNvPr>
            <p:cNvSpPr txBox="1"/>
            <p:nvPr/>
          </p:nvSpPr>
          <p:spPr>
            <a:xfrm>
              <a:off x="2841423" y="650591"/>
              <a:ext cx="8048602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 err="1">
                  <a:ln w="12700">
                    <a:solidFill>
                      <a:srgbClr val="184671"/>
                    </a:solidFill>
                    <a:prstDash val="solid"/>
                  </a:ln>
                  <a:solidFill>
                    <a:srgbClr val="CCFFFF"/>
                  </a:solidFill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6000" b="1" dirty="0">
                  <a:ln w="12700">
                    <a:solidFill>
                      <a:srgbClr val="184671"/>
                    </a:solidFill>
                    <a:prstDash val="solid"/>
                  </a:ln>
                  <a:solidFill>
                    <a:srgbClr val="CCFFFF"/>
                  </a:solidFill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dirty="0" err="1">
                  <a:ln w="12700">
                    <a:solidFill>
                      <a:srgbClr val="184671"/>
                    </a:solidFill>
                    <a:prstDash val="solid"/>
                  </a:ln>
                  <a:solidFill>
                    <a:srgbClr val="CCFFFF"/>
                  </a:solidFill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câu</a:t>
              </a:r>
              <a:r>
                <a:rPr lang="en-US" sz="6000" b="1" dirty="0">
                  <a:ln w="12700">
                    <a:solidFill>
                      <a:srgbClr val="184671"/>
                    </a:solidFill>
                    <a:prstDash val="solid"/>
                  </a:ln>
                  <a:solidFill>
                    <a:srgbClr val="CCFFFF"/>
                  </a:solidFill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dirty="0" err="1">
                  <a:ln w="12700">
                    <a:solidFill>
                      <a:srgbClr val="184671"/>
                    </a:solidFill>
                    <a:prstDash val="solid"/>
                  </a:ln>
                  <a:solidFill>
                    <a:srgbClr val="CCFFFF"/>
                  </a:solidFill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có</a:t>
              </a:r>
              <a:r>
                <a:rPr lang="en-US" sz="6000" b="1" dirty="0">
                  <a:ln w="12700">
                    <a:solidFill>
                      <a:srgbClr val="184671"/>
                    </a:solidFill>
                    <a:prstDash val="solid"/>
                  </a:ln>
                  <a:solidFill>
                    <a:srgbClr val="CCFFFF"/>
                  </a:solidFill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dirty="0" err="1">
                  <a:ln w="12700">
                    <a:solidFill>
                      <a:srgbClr val="184671"/>
                    </a:solidFill>
                    <a:prstDash val="solid"/>
                  </a:ln>
                  <a:solidFill>
                    <a:srgbClr val="CCFFFF"/>
                  </a:solidFill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sử</a:t>
              </a:r>
              <a:r>
                <a:rPr lang="en-US" sz="6000" b="1" dirty="0">
                  <a:ln w="12700">
                    <a:solidFill>
                      <a:srgbClr val="184671"/>
                    </a:solidFill>
                    <a:prstDash val="solid"/>
                  </a:ln>
                  <a:solidFill>
                    <a:srgbClr val="CCFFFF"/>
                  </a:solidFill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dirty="0" err="1">
                  <a:ln w="12700">
                    <a:solidFill>
                      <a:srgbClr val="184671"/>
                    </a:solidFill>
                    <a:prstDash val="solid"/>
                  </a:ln>
                  <a:solidFill>
                    <a:srgbClr val="CCFFFF"/>
                  </a:solidFill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dụng</a:t>
              </a:r>
              <a:r>
                <a:rPr lang="en-US" sz="6000" b="1" dirty="0">
                  <a:ln w="12700">
                    <a:solidFill>
                      <a:srgbClr val="184671"/>
                    </a:solidFill>
                    <a:prstDash val="solid"/>
                  </a:ln>
                  <a:solidFill>
                    <a:srgbClr val="CCFFFF"/>
                  </a:solidFill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  </a:t>
              </a:r>
              <a:r>
                <a:rPr lang="en-US" sz="6000" b="1" dirty="0" err="1">
                  <a:ln w="12700">
                    <a:solidFill>
                      <a:srgbClr val="184671"/>
                    </a:solidFill>
                    <a:prstDash val="solid"/>
                  </a:ln>
                  <a:solidFill>
                    <a:srgbClr val="CCFFFF"/>
                  </a:solidFill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dấu</a:t>
              </a:r>
              <a:r>
                <a:rPr lang="en-US" sz="6000" b="1" dirty="0">
                  <a:ln w="12700">
                    <a:solidFill>
                      <a:srgbClr val="184671"/>
                    </a:solidFill>
                    <a:prstDash val="solid"/>
                  </a:ln>
                  <a:solidFill>
                    <a:srgbClr val="CCFFFF"/>
                  </a:solidFill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dirty="0" err="1">
                  <a:ln w="12700">
                    <a:solidFill>
                      <a:srgbClr val="184671"/>
                    </a:solidFill>
                    <a:prstDash val="solid"/>
                  </a:ln>
                  <a:solidFill>
                    <a:srgbClr val="CCFFFF"/>
                  </a:solidFill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gạch</a:t>
              </a:r>
              <a:r>
                <a:rPr lang="en-US" sz="6000" b="1" dirty="0">
                  <a:ln w="12700">
                    <a:solidFill>
                      <a:srgbClr val="184671"/>
                    </a:solidFill>
                    <a:prstDash val="solid"/>
                  </a:ln>
                  <a:solidFill>
                    <a:srgbClr val="CCFFFF"/>
                  </a:solidFill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dirty="0" err="1">
                  <a:ln w="12700">
                    <a:solidFill>
                      <a:srgbClr val="184671"/>
                    </a:solidFill>
                    <a:prstDash val="solid"/>
                  </a:ln>
                  <a:solidFill>
                    <a:srgbClr val="CCFFFF"/>
                  </a:solidFill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ngang</a:t>
              </a:r>
              <a:endParaRPr lang="vi-VN" sz="6000" b="1" dirty="0">
                <a:ln w="12700">
                  <a:solidFill>
                    <a:srgbClr val="184671"/>
                  </a:solidFill>
                  <a:prstDash val="solid"/>
                </a:ln>
                <a:solidFill>
                  <a:srgbClr val="CCFFFF"/>
                </a:solidFill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5734930-E56F-B862-BB8B-049DDCE2A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64024" y="4033647"/>
            <a:ext cx="3027976" cy="255253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574FAE-424D-899D-5676-67FF46DD5F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299" y="4066163"/>
            <a:ext cx="3061563" cy="256351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6">
            <a:extLst>
              <a:ext uri="{FF2B5EF4-FFF2-40B4-BE49-F238E27FC236}">
                <a16:creationId xmlns:a16="http://schemas.microsoft.com/office/drawing/2014/main" id="{2E44E5AA-8E78-2198-E1B7-6E3378C60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9632">
            <a:off x="5574170" y="486008"/>
            <a:ext cx="1043661" cy="104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2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44C6C3-FA0C-6461-2867-478B3E7DF2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25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id="{4A614DAF-C885-C313-BA5C-904EE3D5DD17}"/>
              </a:ext>
            </a:extLst>
          </p:cNvPr>
          <p:cNvSpPr/>
          <p:nvPr/>
        </p:nvSpPr>
        <p:spPr>
          <a:xfrm>
            <a:off x="585731" y="1311695"/>
            <a:ext cx="11020538" cy="5297257"/>
          </a:xfrm>
          <a:custGeom>
            <a:avLst/>
            <a:gdLst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20538" h="5297257" fill="none" extrusionOk="0">
                <a:moveTo>
                  <a:pt x="0" y="495823"/>
                </a:moveTo>
                <a:cubicBezTo>
                  <a:pt x="-54921" y="214018"/>
                  <a:pt x="309555" y="41345"/>
                  <a:pt x="573702" y="0"/>
                </a:cubicBezTo>
                <a:cubicBezTo>
                  <a:pt x="5523934" y="326791"/>
                  <a:pt x="8353040" y="259955"/>
                  <a:pt x="10446835" y="0"/>
                </a:cubicBezTo>
                <a:cubicBezTo>
                  <a:pt x="10798323" y="52460"/>
                  <a:pt x="11063852" y="272573"/>
                  <a:pt x="11020538" y="495823"/>
                </a:cubicBezTo>
                <a:cubicBezTo>
                  <a:pt x="11009707" y="1405152"/>
                  <a:pt x="11125193" y="4061313"/>
                  <a:pt x="11020538" y="4801433"/>
                </a:cubicBezTo>
                <a:cubicBezTo>
                  <a:pt x="10918454" y="5091601"/>
                  <a:pt x="10700340" y="5257997"/>
                  <a:pt x="10446835" y="5297257"/>
                </a:cubicBezTo>
                <a:cubicBezTo>
                  <a:pt x="6774434" y="5409981"/>
                  <a:pt x="2988650" y="5099002"/>
                  <a:pt x="573702" y="5297257"/>
                </a:cubicBezTo>
                <a:cubicBezTo>
                  <a:pt x="267328" y="5163138"/>
                  <a:pt x="-56021" y="5106048"/>
                  <a:pt x="0" y="4801433"/>
                </a:cubicBezTo>
                <a:cubicBezTo>
                  <a:pt x="-18228" y="4410834"/>
                  <a:pt x="66681" y="1128536"/>
                  <a:pt x="0" y="495823"/>
                </a:cubicBezTo>
                <a:close/>
              </a:path>
              <a:path w="11020538" h="5297257" stroke="0" extrusionOk="0">
                <a:moveTo>
                  <a:pt x="0" y="495823"/>
                </a:moveTo>
                <a:cubicBezTo>
                  <a:pt x="-47818" y="219102"/>
                  <a:pt x="298408" y="-33794"/>
                  <a:pt x="573702" y="0"/>
                </a:cubicBezTo>
                <a:cubicBezTo>
                  <a:pt x="1162616" y="772497"/>
                  <a:pt x="6051164" y="-23353"/>
                  <a:pt x="10446835" y="0"/>
                </a:cubicBezTo>
                <a:cubicBezTo>
                  <a:pt x="10748919" y="91411"/>
                  <a:pt x="10951216" y="290917"/>
                  <a:pt x="11020538" y="495823"/>
                </a:cubicBezTo>
                <a:cubicBezTo>
                  <a:pt x="11114946" y="852621"/>
                  <a:pt x="10730321" y="3286383"/>
                  <a:pt x="11020538" y="4801433"/>
                </a:cubicBezTo>
                <a:cubicBezTo>
                  <a:pt x="11094350" y="5131316"/>
                  <a:pt x="10753832" y="5331832"/>
                  <a:pt x="10446835" y="5297257"/>
                </a:cubicBezTo>
                <a:cubicBezTo>
                  <a:pt x="6091908" y="5785755"/>
                  <a:pt x="3241024" y="4592648"/>
                  <a:pt x="573702" y="5297257"/>
                </a:cubicBezTo>
                <a:cubicBezTo>
                  <a:pt x="349258" y="5276774"/>
                  <a:pt x="-5184" y="5017410"/>
                  <a:pt x="0" y="4801433"/>
                </a:cubicBezTo>
                <a:cubicBezTo>
                  <a:pt x="348141" y="4504014"/>
                  <a:pt x="-106435" y="1987219"/>
                  <a:pt x="0" y="495823"/>
                </a:cubicBezTo>
                <a:close/>
              </a:path>
              <a:path w="11020538" h="5297257" fill="none" stroke="0" extrusionOk="0">
                <a:moveTo>
                  <a:pt x="0" y="495823"/>
                </a:moveTo>
                <a:cubicBezTo>
                  <a:pt x="-91803" y="217625"/>
                  <a:pt x="211867" y="1692"/>
                  <a:pt x="573702" y="0"/>
                </a:cubicBezTo>
                <a:cubicBezTo>
                  <a:pt x="5850753" y="-12104"/>
                  <a:pt x="8354215" y="-72901"/>
                  <a:pt x="10446835" y="0"/>
                </a:cubicBezTo>
                <a:cubicBezTo>
                  <a:pt x="10700180" y="24847"/>
                  <a:pt x="11044521" y="269877"/>
                  <a:pt x="11020538" y="495823"/>
                </a:cubicBezTo>
                <a:cubicBezTo>
                  <a:pt x="10808854" y="1545676"/>
                  <a:pt x="11135909" y="4252847"/>
                  <a:pt x="11020538" y="4801433"/>
                </a:cubicBezTo>
                <a:cubicBezTo>
                  <a:pt x="11047789" y="5071166"/>
                  <a:pt x="10714052" y="5295841"/>
                  <a:pt x="10446835" y="5297257"/>
                </a:cubicBezTo>
                <a:cubicBezTo>
                  <a:pt x="7171680" y="5490598"/>
                  <a:pt x="3004099" y="5452858"/>
                  <a:pt x="573702" y="5297257"/>
                </a:cubicBezTo>
                <a:cubicBezTo>
                  <a:pt x="267490" y="5241726"/>
                  <a:pt x="3573" y="5149523"/>
                  <a:pt x="0" y="4801433"/>
                </a:cubicBezTo>
                <a:cubicBezTo>
                  <a:pt x="175972" y="4341452"/>
                  <a:pt x="109662" y="1139707"/>
                  <a:pt x="0" y="495823"/>
                </a:cubicBezTo>
                <a:close/>
              </a:path>
              <a:path w="11020538" h="5297257" fill="none" stroke="0" extrusionOk="0">
                <a:moveTo>
                  <a:pt x="0" y="495823"/>
                </a:moveTo>
                <a:cubicBezTo>
                  <a:pt x="-82615" y="193825"/>
                  <a:pt x="234686" y="41957"/>
                  <a:pt x="573702" y="0"/>
                </a:cubicBezTo>
                <a:cubicBezTo>
                  <a:pt x="5586688" y="227255"/>
                  <a:pt x="7951458" y="242395"/>
                  <a:pt x="10446835" y="0"/>
                </a:cubicBezTo>
                <a:cubicBezTo>
                  <a:pt x="10767911" y="68540"/>
                  <a:pt x="11045541" y="305702"/>
                  <a:pt x="11020538" y="495823"/>
                </a:cubicBezTo>
                <a:cubicBezTo>
                  <a:pt x="10865106" y="1476395"/>
                  <a:pt x="11171780" y="4120663"/>
                  <a:pt x="11020538" y="4801433"/>
                </a:cubicBezTo>
                <a:cubicBezTo>
                  <a:pt x="10988408" y="5091591"/>
                  <a:pt x="10726968" y="5222155"/>
                  <a:pt x="10446835" y="5297257"/>
                </a:cubicBezTo>
                <a:cubicBezTo>
                  <a:pt x="6798835" y="5405001"/>
                  <a:pt x="2932341" y="5409718"/>
                  <a:pt x="573702" y="5297257"/>
                </a:cubicBezTo>
                <a:cubicBezTo>
                  <a:pt x="263419" y="5194561"/>
                  <a:pt x="-67305" y="5134956"/>
                  <a:pt x="0" y="4801433"/>
                </a:cubicBezTo>
                <a:cubicBezTo>
                  <a:pt x="118858" y="4371524"/>
                  <a:pt x="81765" y="1123734"/>
                  <a:pt x="0" y="495823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020538" h="5297257" fill="none" extrusionOk="0">
                        <a:moveTo>
                          <a:pt x="0" y="495823"/>
                        </a:moveTo>
                        <a:cubicBezTo>
                          <a:pt x="-48085" y="215124"/>
                          <a:pt x="286517" y="22504"/>
                          <a:pt x="573702" y="0"/>
                        </a:cubicBezTo>
                        <a:cubicBezTo>
                          <a:pt x="5435718" y="195472"/>
                          <a:pt x="8350121" y="229719"/>
                          <a:pt x="10446835" y="0"/>
                        </a:cubicBezTo>
                        <a:cubicBezTo>
                          <a:pt x="10792912" y="44125"/>
                          <a:pt x="11053769" y="260222"/>
                          <a:pt x="11020538" y="495823"/>
                        </a:cubicBezTo>
                        <a:cubicBezTo>
                          <a:pt x="10904020" y="1497686"/>
                          <a:pt x="11118035" y="4094983"/>
                          <a:pt x="11020538" y="4801433"/>
                        </a:cubicBezTo>
                        <a:cubicBezTo>
                          <a:pt x="10947828" y="5086777"/>
                          <a:pt x="10707239" y="5262757"/>
                          <a:pt x="10446835" y="5297257"/>
                        </a:cubicBezTo>
                        <a:cubicBezTo>
                          <a:pt x="6880531" y="5417512"/>
                          <a:pt x="3075129" y="5275284"/>
                          <a:pt x="573702" y="5297257"/>
                        </a:cubicBezTo>
                        <a:cubicBezTo>
                          <a:pt x="264349" y="5203428"/>
                          <a:pt x="-39607" y="5096464"/>
                          <a:pt x="0" y="4801433"/>
                        </a:cubicBezTo>
                        <a:cubicBezTo>
                          <a:pt x="31202" y="4322451"/>
                          <a:pt x="49912" y="1116075"/>
                          <a:pt x="0" y="495823"/>
                        </a:cubicBezTo>
                        <a:close/>
                      </a:path>
                      <a:path w="11020538" h="5297257" stroke="0" extrusionOk="0">
                        <a:moveTo>
                          <a:pt x="0" y="495823"/>
                        </a:moveTo>
                        <a:cubicBezTo>
                          <a:pt x="-47074" y="201415"/>
                          <a:pt x="278837" y="-22185"/>
                          <a:pt x="573702" y="0"/>
                        </a:cubicBezTo>
                        <a:cubicBezTo>
                          <a:pt x="1260056" y="617807"/>
                          <a:pt x="6716640" y="-58837"/>
                          <a:pt x="10446835" y="0"/>
                        </a:cubicBezTo>
                        <a:cubicBezTo>
                          <a:pt x="10735468" y="64777"/>
                          <a:pt x="10978370" y="276597"/>
                          <a:pt x="11020538" y="495823"/>
                        </a:cubicBezTo>
                        <a:cubicBezTo>
                          <a:pt x="11090207" y="994092"/>
                          <a:pt x="10987132" y="3300917"/>
                          <a:pt x="11020538" y="4801433"/>
                        </a:cubicBezTo>
                        <a:cubicBezTo>
                          <a:pt x="11052365" y="5095170"/>
                          <a:pt x="10762359" y="5306085"/>
                          <a:pt x="10446835" y="5297257"/>
                        </a:cubicBezTo>
                        <a:cubicBezTo>
                          <a:pt x="6237636" y="5493210"/>
                          <a:pt x="3519135" y="4961656"/>
                          <a:pt x="573702" y="5297257"/>
                        </a:cubicBezTo>
                        <a:cubicBezTo>
                          <a:pt x="302629" y="5262164"/>
                          <a:pt x="-2972" y="5063320"/>
                          <a:pt x="0" y="4801433"/>
                        </a:cubicBezTo>
                        <a:cubicBezTo>
                          <a:pt x="158880" y="4384780"/>
                          <a:pt x="35010" y="1956180"/>
                          <a:pt x="0" y="495823"/>
                        </a:cubicBezTo>
                        <a:close/>
                      </a:path>
                      <a:path w="11020538" h="5297257" fill="none" stroke="0" extrusionOk="0">
                        <a:moveTo>
                          <a:pt x="0" y="495823"/>
                        </a:moveTo>
                        <a:cubicBezTo>
                          <a:pt x="-83122" y="190560"/>
                          <a:pt x="221026" y="30537"/>
                          <a:pt x="573702" y="0"/>
                        </a:cubicBezTo>
                        <a:cubicBezTo>
                          <a:pt x="5624142" y="158111"/>
                          <a:pt x="8291222" y="36465"/>
                          <a:pt x="10446835" y="0"/>
                        </a:cubicBezTo>
                        <a:cubicBezTo>
                          <a:pt x="10734793" y="38116"/>
                          <a:pt x="11026356" y="287740"/>
                          <a:pt x="11020538" y="495823"/>
                        </a:cubicBezTo>
                        <a:cubicBezTo>
                          <a:pt x="10868278" y="1512356"/>
                          <a:pt x="11109049" y="4180070"/>
                          <a:pt x="11020538" y="4801433"/>
                        </a:cubicBezTo>
                        <a:cubicBezTo>
                          <a:pt x="11008736" y="5078916"/>
                          <a:pt x="10727355" y="5246059"/>
                          <a:pt x="10446835" y="5297257"/>
                        </a:cubicBezTo>
                        <a:cubicBezTo>
                          <a:pt x="6914526" y="5416840"/>
                          <a:pt x="3031202" y="5541219"/>
                          <a:pt x="573702" y="5297257"/>
                        </a:cubicBezTo>
                        <a:cubicBezTo>
                          <a:pt x="260156" y="5241493"/>
                          <a:pt x="-37972" y="5106475"/>
                          <a:pt x="0" y="4801433"/>
                        </a:cubicBezTo>
                        <a:cubicBezTo>
                          <a:pt x="159519" y="4325697"/>
                          <a:pt x="90279" y="1092329"/>
                          <a:pt x="0" y="49582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vi-VN" sz="28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347056-A807-5F20-1F3C-02DF63DC9B2F}"/>
              </a:ext>
            </a:extLst>
          </p:cNvPr>
          <p:cNvGrpSpPr/>
          <p:nvPr/>
        </p:nvGrpSpPr>
        <p:grpSpPr>
          <a:xfrm>
            <a:off x="643631" y="186571"/>
            <a:ext cx="9228157" cy="826016"/>
            <a:chOff x="825624" y="606090"/>
            <a:chExt cx="10647284" cy="82601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AF7B388-5AA0-88FF-2895-7E1BD75143F0}"/>
                </a:ext>
              </a:extLst>
            </p:cNvPr>
            <p:cNvSpPr/>
            <p:nvPr/>
          </p:nvSpPr>
          <p:spPr>
            <a:xfrm>
              <a:off x="825624" y="606090"/>
              <a:ext cx="10647284" cy="82601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CC13418-945C-8BC9-99DA-8E8F9619F799}"/>
                </a:ext>
              </a:extLst>
            </p:cNvPr>
            <p:cNvSpPr txBox="1"/>
            <p:nvPr/>
          </p:nvSpPr>
          <p:spPr>
            <a:xfrm>
              <a:off x="969445" y="710401"/>
              <a:ext cx="105034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70C0"/>
                  </a:solidFill>
                </a:rPr>
                <a:t>3. </a:t>
              </a:r>
              <a:r>
                <a:rPr lang="en-US" sz="3200" dirty="0" err="1">
                  <a:solidFill>
                    <a:srgbClr val="0070C0"/>
                  </a:solidFill>
                </a:rPr>
                <a:t>Viết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vào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vở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câu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hỏi</a:t>
              </a:r>
              <a:r>
                <a:rPr lang="en-US" sz="3200" dirty="0">
                  <a:solidFill>
                    <a:srgbClr val="0070C0"/>
                  </a:solidFill>
                </a:rPr>
                <a:t>, </a:t>
              </a:r>
              <a:r>
                <a:rPr lang="en-US" sz="3200" dirty="0" err="1">
                  <a:solidFill>
                    <a:srgbClr val="0070C0"/>
                  </a:solidFill>
                </a:rPr>
                <a:t>câu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trả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lời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phù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hợp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với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mỗi</a:t>
              </a:r>
              <a:r>
                <a:rPr lang="en-US" sz="3200" dirty="0">
                  <a:solidFill>
                    <a:srgbClr val="0070C0"/>
                  </a:solidFill>
                </a:rPr>
                <a:t>     :</a:t>
              </a:r>
              <a:endParaRPr lang="vi-VN" sz="3200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6BE8A39-F558-7881-94E0-3E626A4CAB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6440" y="111967"/>
            <a:ext cx="2034549" cy="10232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2150909-424D-9BAC-8222-3B531A4865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3359" y="413102"/>
            <a:ext cx="397945" cy="3913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208A40-2AD7-80EC-B94E-A7D89EBAEEA7}"/>
              </a:ext>
            </a:extLst>
          </p:cNvPr>
          <p:cNvSpPr txBox="1"/>
          <p:nvPr/>
        </p:nvSpPr>
        <p:spPr>
          <a:xfrm>
            <a:off x="973937" y="1579206"/>
            <a:ext cx="106323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AutoNum type="alphaLcParenR"/>
            </a:pPr>
            <a:r>
              <a:rPr lang="en-US" sz="3200" dirty="0"/>
              <a:t> </a:t>
            </a:r>
            <a:r>
              <a:rPr lang="en-US" sz="3200" dirty="0" err="1"/>
              <a:t>Vừa</a:t>
            </a:r>
            <a:r>
              <a:rPr lang="en-US" sz="3200" dirty="0"/>
              <a:t> </a:t>
            </a:r>
            <a:r>
              <a:rPr lang="en-US" sz="3200" dirty="0" err="1"/>
              <a:t>thấy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, Minh </a:t>
            </a:r>
            <a:r>
              <a:rPr lang="en-US" sz="3200" dirty="0" err="1"/>
              <a:t>nói</a:t>
            </a:r>
            <a:r>
              <a:rPr lang="en-US" sz="3200" dirty="0"/>
              <a:t> to: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     - </a:t>
            </a:r>
            <a:r>
              <a:rPr lang="en-US" sz="3200" dirty="0" err="1"/>
              <a:t>Cậu</a:t>
            </a:r>
            <a:r>
              <a:rPr lang="en-US" sz="3200" dirty="0"/>
              <a:t> </a:t>
            </a:r>
            <a:r>
              <a:rPr lang="en-US" sz="3200" dirty="0" err="1"/>
              <a:t>vừa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đâu</a:t>
            </a:r>
            <a:r>
              <a:rPr lang="en-US" sz="3200" dirty="0"/>
              <a:t> </a:t>
            </a:r>
            <a:r>
              <a:rPr lang="en-US" sz="3200" dirty="0" err="1"/>
              <a:t>đấy</a:t>
            </a:r>
            <a:r>
              <a:rPr lang="en-US" sz="3200" dirty="0"/>
              <a:t>?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    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đáp</a:t>
            </a:r>
            <a:r>
              <a:rPr lang="en-US" sz="3200" dirty="0"/>
              <a:t>:</a:t>
            </a:r>
          </a:p>
          <a:p>
            <a:pPr marL="457200" indent="-457200">
              <a:lnSpc>
                <a:spcPct val="110000"/>
              </a:lnSpc>
              <a:buFontTx/>
              <a:buChar char="-"/>
            </a:pPr>
            <a:endParaRPr lang="en-US" sz="3200" dirty="0"/>
          </a:p>
          <a:p>
            <a:pPr>
              <a:lnSpc>
                <a:spcPct val="110000"/>
              </a:lnSpc>
            </a:pPr>
            <a:r>
              <a:rPr lang="en-US" sz="3200" dirty="0"/>
              <a:t>b) </a:t>
            </a:r>
            <a:r>
              <a:rPr lang="en-US" sz="3200" dirty="0" err="1"/>
              <a:t>Thấy</a:t>
            </a:r>
            <a:r>
              <a:rPr lang="en-US" sz="3200" dirty="0"/>
              <a:t> </a:t>
            </a:r>
            <a:r>
              <a:rPr lang="en-US" sz="3200" dirty="0" err="1"/>
              <a:t>quyển</a:t>
            </a:r>
            <a:r>
              <a:rPr lang="en-US" sz="3200" dirty="0"/>
              <a:t> </a:t>
            </a:r>
            <a:r>
              <a:rPr lang="en-US" sz="3200" dirty="0" err="1"/>
              <a:t>truyện</a:t>
            </a:r>
            <a:r>
              <a:rPr lang="en-US" sz="3200" dirty="0"/>
              <a:t> </a:t>
            </a:r>
            <a:r>
              <a:rPr lang="en-US" sz="3200" dirty="0" err="1"/>
              <a:t>tranh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giá</a:t>
            </a:r>
            <a:r>
              <a:rPr lang="en-US" sz="3200" dirty="0"/>
              <a:t>, Minh </a:t>
            </a:r>
            <a:r>
              <a:rPr lang="en-US" sz="3200" dirty="0" err="1"/>
              <a:t>hỏi</a:t>
            </a:r>
            <a:r>
              <a:rPr lang="en-US" sz="3200" dirty="0"/>
              <a:t>:</a:t>
            </a:r>
          </a:p>
          <a:p>
            <a:pPr marL="457200" indent="-457200">
              <a:lnSpc>
                <a:spcPct val="110000"/>
              </a:lnSpc>
              <a:buFontTx/>
              <a:buChar char="-"/>
            </a:pPr>
            <a:endParaRPr lang="en-US" sz="3200" dirty="0"/>
          </a:p>
          <a:p>
            <a:pPr>
              <a:lnSpc>
                <a:spcPct val="110000"/>
              </a:lnSpc>
            </a:pPr>
            <a:r>
              <a:rPr lang="en-US" sz="3200" dirty="0"/>
              <a:t>    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trả</a:t>
            </a:r>
            <a:r>
              <a:rPr lang="en-US" sz="3200" dirty="0"/>
              <a:t> </a:t>
            </a:r>
            <a:r>
              <a:rPr lang="en-US" sz="3200" dirty="0" err="1"/>
              <a:t>lời</a:t>
            </a:r>
            <a:r>
              <a:rPr lang="en-US" sz="3200" dirty="0"/>
              <a:t>:</a:t>
            </a:r>
          </a:p>
          <a:p>
            <a:pPr marL="457200" indent="-457200">
              <a:lnSpc>
                <a:spcPct val="130000"/>
              </a:lnSpc>
              <a:buFontTx/>
              <a:buChar char="-"/>
            </a:pPr>
            <a:endParaRPr lang="en-US" sz="3200" dirty="0"/>
          </a:p>
          <a:p>
            <a:pPr>
              <a:lnSpc>
                <a:spcPct val="150000"/>
              </a:lnSpc>
            </a:pPr>
            <a:endParaRPr lang="en-US" sz="3200" dirty="0"/>
          </a:p>
          <a:p>
            <a:pPr>
              <a:lnSpc>
                <a:spcPct val="150000"/>
              </a:lnSpc>
            </a:pP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AEBAB3-8E48-34E9-BFAE-E97D58D39A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3359" y="3311842"/>
            <a:ext cx="397945" cy="3913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1F0E42-A313-AF94-42CD-4D277B5B14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3359" y="5517002"/>
            <a:ext cx="397945" cy="3913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F1E68A-F19E-C8F3-54C3-42A6EA3D37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3359" y="4425053"/>
            <a:ext cx="397945" cy="39138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CE6D735-74B5-1CE4-CD66-DD675521012E}"/>
              </a:ext>
            </a:extLst>
          </p:cNvPr>
          <p:cNvGrpSpPr/>
          <p:nvPr/>
        </p:nvGrpSpPr>
        <p:grpSpPr>
          <a:xfrm>
            <a:off x="7736971" y="4262352"/>
            <a:ext cx="3380714" cy="2032884"/>
            <a:chOff x="4247127" y="4683869"/>
            <a:chExt cx="3380714" cy="203288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F9F9AAA-7173-4CEF-A111-BD654C8EE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56330" y="4683869"/>
              <a:ext cx="2042796" cy="1710475"/>
            </a:xfrm>
            <a:prstGeom prst="rect">
              <a:avLst/>
            </a:prstGeom>
            <a:effectLst/>
          </p:spPr>
        </p:pic>
        <p:sp>
          <p:nvSpPr>
            <p:cNvPr id="17" name="Plaque 16">
              <a:extLst>
                <a:ext uri="{FF2B5EF4-FFF2-40B4-BE49-F238E27FC236}">
                  <a16:creationId xmlns:a16="http://schemas.microsoft.com/office/drawing/2014/main" id="{10033844-43ED-2CD7-D46B-77392436AC4B}"/>
                </a:ext>
              </a:extLst>
            </p:cNvPr>
            <p:cNvSpPr/>
            <p:nvPr/>
          </p:nvSpPr>
          <p:spPr>
            <a:xfrm>
              <a:off x="4262867" y="5942425"/>
              <a:ext cx="3364974" cy="774328"/>
            </a:xfrm>
            <a:prstGeom prst="plaque">
              <a:avLst/>
            </a:prstGeom>
            <a:solidFill>
              <a:srgbClr val="DFFF9F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01DBF21-3DFA-DCB1-3254-D1379D93C7A1}"/>
                </a:ext>
              </a:extLst>
            </p:cNvPr>
            <p:cNvSpPr txBox="1"/>
            <p:nvPr/>
          </p:nvSpPr>
          <p:spPr>
            <a:xfrm>
              <a:off x="4247127" y="6025098"/>
              <a:ext cx="336497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5050"/>
                  </a:solidFill>
                  <a:effectLst>
                    <a:outerShdw blurRad="12700" dist="38100" dir="2700000" algn="tl" rotWithShape="0">
                      <a:srgbClr val="FFA3A3"/>
                    </a:outerShdw>
                  </a:effectLst>
                  <a:latin typeface="UTM Duepuntozero" panose="02040603050506020204" pitchFamily="18" charset="0"/>
                </a:rPr>
                <a:t>Thảo</a:t>
              </a:r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5050"/>
                  </a:solidFill>
                  <a:effectLst>
                    <a:outerShdw blurRad="12700" dist="38100" dir="2700000" algn="tl" rotWithShape="0">
                      <a:srgbClr val="FFA3A3"/>
                    </a:outerShdw>
                  </a:effectLst>
                  <a:latin typeface="UTM Duepuntozero" panose="02040603050506020204" pitchFamily="18" charset="0"/>
                </a:rPr>
                <a:t> </a:t>
              </a:r>
              <a:r>
                <a:rPr lang="en-US" sz="3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5050"/>
                  </a:solidFill>
                  <a:effectLst>
                    <a:outerShdw blurRad="12700" dist="38100" dir="2700000" algn="tl" rotWithShape="0">
                      <a:srgbClr val="FFA3A3"/>
                    </a:outerShdw>
                  </a:effectLst>
                  <a:latin typeface="UTM Duepuntozero" panose="02040603050506020204" pitchFamily="18" charset="0"/>
                </a:rPr>
                <a:t>luận</a:t>
              </a:r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5050"/>
                  </a:solidFill>
                  <a:effectLst>
                    <a:outerShdw blurRad="12700" dist="38100" dir="2700000" algn="tl" rotWithShape="0">
                      <a:srgbClr val="FFA3A3"/>
                    </a:outerShdw>
                  </a:effectLst>
                  <a:latin typeface="UTM Duepuntozero" panose="02040603050506020204" pitchFamily="18" charset="0"/>
                </a:rPr>
                <a:t> </a:t>
              </a:r>
              <a:r>
                <a:rPr lang="en-US" sz="3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5050"/>
                  </a:solidFill>
                  <a:effectLst>
                    <a:outerShdw blurRad="12700" dist="38100" dir="2700000" algn="tl" rotWithShape="0">
                      <a:srgbClr val="FFA3A3"/>
                    </a:outerShdw>
                  </a:effectLst>
                  <a:latin typeface="UTM Duepuntozero" panose="02040603050506020204" pitchFamily="18" charset="0"/>
                </a:rPr>
                <a:t>nhóm</a:t>
              </a:r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5050"/>
                  </a:solidFill>
                  <a:effectLst>
                    <a:outerShdw blurRad="12700" dist="38100" dir="2700000" algn="tl" rotWithShape="0">
                      <a:srgbClr val="FFA3A3"/>
                    </a:outerShdw>
                  </a:effectLst>
                  <a:latin typeface="UTM Duepuntozero" panose="02040603050506020204" pitchFamily="18" charset="0"/>
                </a:rPr>
                <a:t> </a:t>
              </a:r>
              <a:r>
                <a:rPr lang="en-US" sz="3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5050"/>
                  </a:solidFill>
                  <a:effectLst>
                    <a:outerShdw blurRad="12700" dist="38100" dir="2700000" algn="tl" rotWithShape="0">
                      <a:srgbClr val="FFA3A3"/>
                    </a:outerShdw>
                  </a:effectLst>
                  <a:latin typeface="UTM Duepuntozero" panose="02040603050506020204" pitchFamily="18" charset="0"/>
                </a:rPr>
                <a:t>đôi</a:t>
              </a:r>
              <a:endPara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5050"/>
                </a:solidFill>
                <a:effectLst>
                  <a:outerShdw blurRad="12700" dist="38100" dir="2700000" algn="tl" rotWithShape="0">
                    <a:srgbClr val="FFA3A3"/>
                  </a:outerShdw>
                </a:effectLst>
                <a:latin typeface="UTM Duepuntozer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044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Classroom Stock Video Footage for Free Download">
            <a:extLst>
              <a:ext uri="{FF2B5EF4-FFF2-40B4-BE49-F238E27FC236}">
                <a16:creationId xmlns:a16="http://schemas.microsoft.com/office/drawing/2014/main" id="{A59FBEF2-DB25-3709-F73D-DD013E721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0B0BF8-E7BF-CB58-68C6-377C241CC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619" y="3236862"/>
            <a:ext cx="2435900" cy="3184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189F35-0BBA-3711-360D-6285D23F6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619" y="3236862"/>
            <a:ext cx="2154414" cy="31849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15CC91-EBB2-F6E5-8B63-A80B7B677F2E}"/>
              </a:ext>
            </a:extLst>
          </p:cNvPr>
          <p:cNvSpPr txBox="1"/>
          <p:nvPr/>
        </p:nvSpPr>
        <p:spPr>
          <a:xfrm>
            <a:off x="4381387" y="1674674"/>
            <a:ext cx="3885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66FF"/>
                  </a:outerShdw>
                </a:effectLst>
                <a:latin typeface="UTM Cookies" panose="02040603050506020204" pitchFamily="18" charset="0"/>
              </a:rPr>
              <a:t>Trình</a:t>
            </a:r>
            <a:r>
              <a:rPr lang="en-US" sz="5400" b="1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66FF"/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66FF"/>
                  </a:outerShdw>
                </a:effectLst>
                <a:latin typeface="UTM Cookies" panose="02040603050506020204" pitchFamily="18" charset="0"/>
              </a:rPr>
              <a:t>bày</a:t>
            </a:r>
            <a:r>
              <a:rPr lang="en-US" sz="5400" b="1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66FF"/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66FF"/>
                  </a:outerShdw>
                </a:effectLst>
                <a:latin typeface="UTM Cookies" panose="02040603050506020204" pitchFamily="18" charset="0"/>
              </a:rPr>
              <a:t>trước</a:t>
            </a:r>
            <a:r>
              <a:rPr lang="en-US" sz="5400" b="1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66FF"/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66FF"/>
                  </a:outerShdw>
                </a:effectLst>
                <a:latin typeface="UTM Cookies" panose="02040603050506020204" pitchFamily="18" charset="0"/>
              </a:rPr>
              <a:t>lớp</a:t>
            </a:r>
            <a:endParaRPr lang="vi-VN" sz="5400" b="1" dirty="0">
              <a:ln w="66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66FF"/>
                </a:outerShdw>
              </a:effectLst>
              <a:latin typeface="Praise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3862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44C6C3-FA0C-6461-2867-478B3E7DF2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25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id="{4A614DAF-C885-C313-BA5C-904EE3D5DD17}"/>
              </a:ext>
            </a:extLst>
          </p:cNvPr>
          <p:cNvSpPr/>
          <p:nvPr/>
        </p:nvSpPr>
        <p:spPr>
          <a:xfrm>
            <a:off x="585731" y="1311695"/>
            <a:ext cx="11020538" cy="5297257"/>
          </a:xfrm>
          <a:custGeom>
            <a:avLst/>
            <a:gdLst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20538" h="5297257" fill="none" extrusionOk="0">
                <a:moveTo>
                  <a:pt x="0" y="495823"/>
                </a:moveTo>
                <a:cubicBezTo>
                  <a:pt x="-54921" y="214018"/>
                  <a:pt x="309555" y="41345"/>
                  <a:pt x="573702" y="0"/>
                </a:cubicBezTo>
                <a:cubicBezTo>
                  <a:pt x="5523934" y="326791"/>
                  <a:pt x="8353040" y="259955"/>
                  <a:pt x="10446835" y="0"/>
                </a:cubicBezTo>
                <a:cubicBezTo>
                  <a:pt x="10798323" y="52460"/>
                  <a:pt x="11063852" y="272573"/>
                  <a:pt x="11020538" y="495823"/>
                </a:cubicBezTo>
                <a:cubicBezTo>
                  <a:pt x="11009707" y="1405152"/>
                  <a:pt x="11125193" y="4061313"/>
                  <a:pt x="11020538" y="4801433"/>
                </a:cubicBezTo>
                <a:cubicBezTo>
                  <a:pt x="10918454" y="5091601"/>
                  <a:pt x="10700340" y="5257997"/>
                  <a:pt x="10446835" y="5297257"/>
                </a:cubicBezTo>
                <a:cubicBezTo>
                  <a:pt x="6774434" y="5409981"/>
                  <a:pt x="2988650" y="5099002"/>
                  <a:pt x="573702" y="5297257"/>
                </a:cubicBezTo>
                <a:cubicBezTo>
                  <a:pt x="267328" y="5163138"/>
                  <a:pt x="-56021" y="5106048"/>
                  <a:pt x="0" y="4801433"/>
                </a:cubicBezTo>
                <a:cubicBezTo>
                  <a:pt x="-18228" y="4410834"/>
                  <a:pt x="66681" y="1128536"/>
                  <a:pt x="0" y="495823"/>
                </a:cubicBezTo>
                <a:close/>
              </a:path>
              <a:path w="11020538" h="5297257" stroke="0" extrusionOk="0">
                <a:moveTo>
                  <a:pt x="0" y="495823"/>
                </a:moveTo>
                <a:cubicBezTo>
                  <a:pt x="-47818" y="219102"/>
                  <a:pt x="298408" y="-33794"/>
                  <a:pt x="573702" y="0"/>
                </a:cubicBezTo>
                <a:cubicBezTo>
                  <a:pt x="1162616" y="772497"/>
                  <a:pt x="6051164" y="-23353"/>
                  <a:pt x="10446835" y="0"/>
                </a:cubicBezTo>
                <a:cubicBezTo>
                  <a:pt x="10748919" y="91411"/>
                  <a:pt x="10951216" y="290917"/>
                  <a:pt x="11020538" y="495823"/>
                </a:cubicBezTo>
                <a:cubicBezTo>
                  <a:pt x="11114946" y="852621"/>
                  <a:pt x="10730321" y="3286383"/>
                  <a:pt x="11020538" y="4801433"/>
                </a:cubicBezTo>
                <a:cubicBezTo>
                  <a:pt x="11094350" y="5131316"/>
                  <a:pt x="10753832" y="5331832"/>
                  <a:pt x="10446835" y="5297257"/>
                </a:cubicBezTo>
                <a:cubicBezTo>
                  <a:pt x="6091908" y="5785755"/>
                  <a:pt x="3241024" y="4592648"/>
                  <a:pt x="573702" y="5297257"/>
                </a:cubicBezTo>
                <a:cubicBezTo>
                  <a:pt x="349258" y="5276774"/>
                  <a:pt x="-5184" y="5017410"/>
                  <a:pt x="0" y="4801433"/>
                </a:cubicBezTo>
                <a:cubicBezTo>
                  <a:pt x="348141" y="4504014"/>
                  <a:pt x="-106435" y="1987219"/>
                  <a:pt x="0" y="495823"/>
                </a:cubicBezTo>
                <a:close/>
              </a:path>
              <a:path w="11020538" h="5297257" fill="none" stroke="0" extrusionOk="0">
                <a:moveTo>
                  <a:pt x="0" y="495823"/>
                </a:moveTo>
                <a:cubicBezTo>
                  <a:pt x="-91803" y="217625"/>
                  <a:pt x="211867" y="1692"/>
                  <a:pt x="573702" y="0"/>
                </a:cubicBezTo>
                <a:cubicBezTo>
                  <a:pt x="5850753" y="-12104"/>
                  <a:pt x="8354215" y="-72901"/>
                  <a:pt x="10446835" y="0"/>
                </a:cubicBezTo>
                <a:cubicBezTo>
                  <a:pt x="10700180" y="24847"/>
                  <a:pt x="11044521" y="269877"/>
                  <a:pt x="11020538" y="495823"/>
                </a:cubicBezTo>
                <a:cubicBezTo>
                  <a:pt x="10808854" y="1545676"/>
                  <a:pt x="11135909" y="4252847"/>
                  <a:pt x="11020538" y="4801433"/>
                </a:cubicBezTo>
                <a:cubicBezTo>
                  <a:pt x="11047789" y="5071166"/>
                  <a:pt x="10714052" y="5295841"/>
                  <a:pt x="10446835" y="5297257"/>
                </a:cubicBezTo>
                <a:cubicBezTo>
                  <a:pt x="7171680" y="5490598"/>
                  <a:pt x="3004099" y="5452858"/>
                  <a:pt x="573702" y="5297257"/>
                </a:cubicBezTo>
                <a:cubicBezTo>
                  <a:pt x="267490" y="5241726"/>
                  <a:pt x="3573" y="5149523"/>
                  <a:pt x="0" y="4801433"/>
                </a:cubicBezTo>
                <a:cubicBezTo>
                  <a:pt x="175972" y="4341452"/>
                  <a:pt x="109662" y="1139707"/>
                  <a:pt x="0" y="495823"/>
                </a:cubicBezTo>
                <a:close/>
              </a:path>
              <a:path w="11020538" h="5297257" fill="none" stroke="0" extrusionOk="0">
                <a:moveTo>
                  <a:pt x="0" y="495823"/>
                </a:moveTo>
                <a:cubicBezTo>
                  <a:pt x="-82615" y="193825"/>
                  <a:pt x="234686" y="41957"/>
                  <a:pt x="573702" y="0"/>
                </a:cubicBezTo>
                <a:cubicBezTo>
                  <a:pt x="5586688" y="227255"/>
                  <a:pt x="7951458" y="242395"/>
                  <a:pt x="10446835" y="0"/>
                </a:cubicBezTo>
                <a:cubicBezTo>
                  <a:pt x="10767911" y="68540"/>
                  <a:pt x="11045541" y="305702"/>
                  <a:pt x="11020538" y="495823"/>
                </a:cubicBezTo>
                <a:cubicBezTo>
                  <a:pt x="10865106" y="1476395"/>
                  <a:pt x="11171780" y="4120663"/>
                  <a:pt x="11020538" y="4801433"/>
                </a:cubicBezTo>
                <a:cubicBezTo>
                  <a:pt x="10988408" y="5091591"/>
                  <a:pt x="10726968" y="5222155"/>
                  <a:pt x="10446835" y="5297257"/>
                </a:cubicBezTo>
                <a:cubicBezTo>
                  <a:pt x="6798835" y="5405001"/>
                  <a:pt x="2932341" y="5409718"/>
                  <a:pt x="573702" y="5297257"/>
                </a:cubicBezTo>
                <a:cubicBezTo>
                  <a:pt x="263419" y="5194561"/>
                  <a:pt x="-67305" y="5134956"/>
                  <a:pt x="0" y="4801433"/>
                </a:cubicBezTo>
                <a:cubicBezTo>
                  <a:pt x="118858" y="4371524"/>
                  <a:pt x="81765" y="1123734"/>
                  <a:pt x="0" y="495823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020538" h="5297257" fill="none" extrusionOk="0">
                        <a:moveTo>
                          <a:pt x="0" y="495823"/>
                        </a:moveTo>
                        <a:cubicBezTo>
                          <a:pt x="-48085" y="215124"/>
                          <a:pt x="286517" y="22504"/>
                          <a:pt x="573702" y="0"/>
                        </a:cubicBezTo>
                        <a:cubicBezTo>
                          <a:pt x="5435718" y="195472"/>
                          <a:pt x="8350121" y="229719"/>
                          <a:pt x="10446835" y="0"/>
                        </a:cubicBezTo>
                        <a:cubicBezTo>
                          <a:pt x="10792912" y="44125"/>
                          <a:pt x="11053769" y="260222"/>
                          <a:pt x="11020538" y="495823"/>
                        </a:cubicBezTo>
                        <a:cubicBezTo>
                          <a:pt x="10904020" y="1497686"/>
                          <a:pt x="11118035" y="4094983"/>
                          <a:pt x="11020538" y="4801433"/>
                        </a:cubicBezTo>
                        <a:cubicBezTo>
                          <a:pt x="10947828" y="5086777"/>
                          <a:pt x="10707239" y="5262757"/>
                          <a:pt x="10446835" y="5297257"/>
                        </a:cubicBezTo>
                        <a:cubicBezTo>
                          <a:pt x="6880531" y="5417512"/>
                          <a:pt x="3075129" y="5275284"/>
                          <a:pt x="573702" y="5297257"/>
                        </a:cubicBezTo>
                        <a:cubicBezTo>
                          <a:pt x="264349" y="5203428"/>
                          <a:pt x="-39607" y="5096464"/>
                          <a:pt x="0" y="4801433"/>
                        </a:cubicBezTo>
                        <a:cubicBezTo>
                          <a:pt x="31202" y="4322451"/>
                          <a:pt x="49912" y="1116075"/>
                          <a:pt x="0" y="495823"/>
                        </a:cubicBezTo>
                        <a:close/>
                      </a:path>
                      <a:path w="11020538" h="5297257" stroke="0" extrusionOk="0">
                        <a:moveTo>
                          <a:pt x="0" y="495823"/>
                        </a:moveTo>
                        <a:cubicBezTo>
                          <a:pt x="-47074" y="201415"/>
                          <a:pt x="278837" y="-22185"/>
                          <a:pt x="573702" y="0"/>
                        </a:cubicBezTo>
                        <a:cubicBezTo>
                          <a:pt x="1260056" y="617807"/>
                          <a:pt x="6716640" y="-58837"/>
                          <a:pt x="10446835" y="0"/>
                        </a:cubicBezTo>
                        <a:cubicBezTo>
                          <a:pt x="10735468" y="64777"/>
                          <a:pt x="10978370" y="276597"/>
                          <a:pt x="11020538" y="495823"/>
                        </a:cubicBezTo>
                        <a:cubicBezTo>
                          <a:pt x="11090207" y="994092"/>
                          <a:pt x="10987132" y="3300917"/>
                          <a:pt x="11020538" y="4801433"/>
                        </a:cubicBezTo>
                        <a:cubicBezTo>
                          <a:pt x="11052365" y="5095170"/>
                          <a:pt x="10762359" y="5306085"/>
                          <a:pt x="10446835" y="5297257"/>
                        </a:cubicBezTo>
                        <a:cubicBezTo>
                          <a:pt x="6237636" y="5493210"/>
                          <a:pt x="3519135" y="4961656"/>
                          <a:pt x="573702" y="5297257"/>
                        </a:cubicBezTo>
                        <a:cubicBezTo>
                          <a:pt x="302629" y="5262164"/>
                          <a:pt x="-2972" y="5063320"/>
                          <a:pt x="0" y="4801433"/>
                        </a:cubicBezTo>
                        <a:cubicBezTo>
                          <a:pt x="158880" y="4384780"/>
                          <a:pt x="35010" y="1956180"/>
                          <a:pt x="0" y="495823"/>
                        </a:cubicBezTo>
                        <a:close/>
                      </a:path>
                      <a:path w="11020538" h="5297257" fill="none" stroke="0" extrusionOk="0">
                        <a:moveTo>
                          <a:pt x="0" y="495823"/>
                        </a:moveTo>
                        <a:cubicBezTo>
                          <a:pt x="-83122" y="190560"/>
                          <a:pt x="221026" y="30537"/>
                          <a:pt x="573702" y="0"/>
                        </a:cubicBezTo>
                        <a:cubicBezTo>
                          <a:pt x="5624142" y="158111"/>
                          <a:pt x="8291222" y="36465"/>
                          <a:pt x="10446835" y="0"/>
                        </a:cubicBezTo>
                        <a:cubicBezTo>
                          <a:pt x="10734793" y="38116"/>
                          <a:pt x="11026356" y="287740"/>
                          <a:pt x="11020538" y="495823"/>
                        </a:cubicBezTo>
                        <a:cubicBezTo>
                          <a:pt x="10868278" y="1512356"/>
                          <a:pt x="11109049" y="4180070"/>
                          <a:pt x="11020538" y="4801433"/>
                        </a:cubicBezTo>
                        <a:cubicBezTo>
                          <a:pt x="11008736" y="5078916"/>
                          <a:pt x="10727355" y="5246059"/>
                          <a:pt x="10446835" y="5297257"/>
                        </a:cubicBezTo>
                        <a:cubicBezTo>
                          <a:pt x="6914526" y="5416840"/>
                          <a:pt x="3031202" y="5541219"/>
                          <a:pt x="573702" y="5297257"/>
                        </a:cubicBezTo>
                        <a:cubicBezTo>
                          <a:pt x="260156" y="5241493"/>
                          <a:pt x="-37972" y="5106475"/>
                          <a:pt x="0" y="4801433"/>
                        </a:cubicBezTo>
                        <a:cubicBezTo>
                          <a:pt x="159519" y="4325697"/>
                          <a:pt x="90279" y="1092329"/>
                          <a:pt x="0" y="49582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vi-VN" sz="28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347056-A807-5F20-1F3C-02DF63DC9B2F}"/>
              </a:ext>
            </a:extLst>
          </p:cNvPr>
          <p:cNvGrpSpPr/>
          <p:nvPr/>
        </p:nvGrpSpPr>
        <p:grpSpPr>
          <a:xfrm>
            <a:off x="643631" y="186571"/>
            <a:ext cx="9228157" cy="826016"/>
            <a:chOff x="825624" y="606090"/>
            <a:chExt cx="10647284" cy="82601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AF7B388-5AA0-88FF-2895-7E1BD75143F0}"/>
                </a:ext>
              </a:extLst>
            </p:cNvPr>
            <p:cNvSpPr/>
            <p:nvPr/>
          </p:nvSpPr>
          <p:spPr>
            <a:xfrm>
              <a:off x="825624" y="606090"/>
              <a:ext cx="10647284" cy="82601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CC13418-945C-8BC9-99DA-8E8F9619F799}"/>
                </a:ext>
              </a:extLst>
            </p:cNvPr>
            <p:cNvSpPr txBox="1"/>
            <p:nvPr/>
          </p:nvSpPr>
          <p:spPr>
            <a:xfrm>
              <a:off x="969445" y="710401"/>
              <a:ext cx="105034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70C0"/>
                  </a:solidFill>
                </a:rPr>
                <a:t>3. </a:t>
              </a:r>
              <a:r>
                <a:rPr lang="en-US" sz="3200" dirty="0" err="1">
                  <a:solidFill>
                    <a:srgbClr val="0070C0"/>
                  </a:solidFill>
                </a:rPr>
                <a:t>Viết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vào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vở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câu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hỏi</a:t>
              </a:r>
              <a:r>
                <a:rPr lang="en-US" sz="3200" dirty="0">
                  <a:solidFill>
                    <a:srgbClr val="0070C0"/>
                  </a:solidFill>
                </a:rPr>
                <a:t>, </a:t>
              </a:r>
              <a:r>
                <a:rPr lang="en-US" sz="3200" dirty="0" err="1">
                  <a:solidFill>
                    <a:srgbClr val="0070C0"/>
                  </a:solidFill>
                </a:rPr>
                <a:t>câu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trả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lời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phù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hợp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với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mỗi</a:t>
              </a:r>
              <a:r>
                <a:rPr lang="en-US" sz="3200" dirty="0">
                  <a:solidFill>
                    <a:srgbClr val="0070C0"/>
                  </a:solidFill>
                </a:rPr>
                <a:t>     :</a:t>
              </a:r>
              <a:endParaRPr lang="vi-VN" sz="3200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6BE8A39-F558-7881-94E0-3E626A4CA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6440" y="111967"/>
            <a:ext cx="2034549" cy="10232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2150909-424D-9BAC-8222-3B531A486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3359" y="413102"/>
            <a:ext cx="397945" cy="3913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208A40-2AD7-80EC-B94E-A7D89EBAEEA7}"/>
              </a:ext>
            </a:extLst>
          </p:cNvPr>
          <p:cNvSpPr txBox="1"/>
          <p:nvPr/>
        </p:nvSpPr>
        <p:spPr>
          <a:xfrm>
            <a:off x="973937" y="1859130"/>
            <a:ext cx="106323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AutoNum type="alphaLcParenR"/>
            </a:pPr>
            <a:r>
              <a:rPr lang="en-US" sz="3200" dirty="0"/>
              <a:t> </a:t>
            </a:r>
            <a:r>
              <a:rPr lang="en-US" sz="3200" dirty="0" err="1"/>
              <a:t>Vừa</a:t>
            </a:r>
            <a:r>
              <a:rPr lang="en-US" sz="3200" dirty="0"/>
              <a:t> </a:t>
            </a:r>
            <a:r>
              <a:rPr lang="en-US" sz="3200" dirty="0" err="1"/>
              <a:t>thấy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, Minh </a:t>
            </a:r>
            <a:r>
              <a:rPr lang="en-US" sz="3200" dirty="0" err="1"/>
              <a:t>nói</a:t>
            </a:r>
            <a:r>
              <a:rPr lang="en-US" sz="3200" dirty="0"/>
              <a:t> to: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     - </a:t>
            </a:r>
            <a:r>
              <a:rPr lang="en-US" sz="3200" dirty="0" err="1"/>
              <a:t>Cậu</a:t>
            </a:r>
            <a:r>
              <a:rPr lang="en-US" sz="3200" dirty="0"/>
              <a:t> </a:t>
            </a:r>
            <a:r>
              <a:rPr lang="en-US" sz="3200" dirty="0" err="1"/>
              <a:t>vừa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đâu</a:t>
            </a:r>
            <a:r>
              <a:rPr lang="en-US" sz="3200" dirty="0"/>
              <a:t> </a:t>
            </a:r>
            <a:r>
              <a:rPr lang="en-US" sz="3200" dirty="0" err="1"/>
              <a:t>đấy</a:t>
            </a:r>
            <a:r>
              <a:rPr lang="en-US" sz="3200" dirty="0"/>
              <a:t>?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    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đáp</a:t>
            </a:r>
            <a:r>
              <a:rPr lang="en-US" sz="3200" dirty="0"/>
              <a:t>:</a:t>
            </a:r>
          </a:p>
          <a:p>
            <a:pPr marL="457200" indent="-457200">
              <a:lnSpc>
                <a:spcPct val="110000"/>
              </a:lnSpc>
              <a:buFontTx/>
              <a:buChar char="-"/>
            </a:pPr>
            <a:endParaRPr lang="en-US" sz="3200" dirty="0"/>
          </a:p>
          <a:p>
            <a:pPr>
              <a:lnSpc>
                <a:spcPct val="110000"/>
              </a:lnSpc>
            </a:pPr>
            <a:r>
              <a:rPr lang="en-US" sz="3200" dirty="0"/>
              <a:t>b) </a:t>
            </a:r>
            <a:r>
              <a:rPr lang="en-US" sz="3200" dirty="0" err="1"/>
              <a:t>Thấy</a:t>
            </a:r>
            <a:r>
              <a:rPr lang="en-US" sz="3200" dirty="0"/>
              <a:t> </a:t>
            </a:r>
            <a:r>
              <a:rPr lang="en-US" sz="3200" dirty="0" err="1"/>
              <a:t>quyển</a:t>
            </a:r>
            <a:r>
              <a:rPr lang="en-US" sz="3200" dirty="0"/>
              <a:t> </a:t>
            </a:r>
            <a:r>
              <a:rPr lang="en-US" sz="3200" dirty="0" err="1"/>
              <a:t>truyện</a:t>
            </a:r>
            <a:r>
              <a:rPr lang="en-US" sz="3200" dirty="0"/>
              <a:t> </a:t>
            </a:r>
            <a:r>
              <a:rPr lang="en-US" sz="3200" dirty="0" err="1"/>
              <a:t>tranh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giá</a:t>
            </a:r>
            <a:r>
              <a:rPr lang="en-US" sz="3200" dirty="0"/>
              <a:t>, Minh </a:t>
            </a:r>
            <a:r>
              <a:rPr lang="en-US" sz="3200" dirty="0" err="1"/>
              <a:t>hỏi</a:t>
            </a:r>
            <a:r>
              <a:rPr lang="en-US" sz="3200" dirty="0"/>
              <a:t>:</a:t>
            </a:r>
          </a:p>
          <a:p>
            <a:pPr>
              <a:lnSpc>
                <a:spcPct val="110000"/>
              </a:lnSpc>
            </a:pPr>
            <a:endParaRPr lang="en-US" sz="3200" dirty="0"/>
          </a:p>
          <a:p>
            <a:pPr>
              <a:lnSpc>
                <a:spcPct val="110000"/>
              </a:lnSpc>
            </a:pPr>
            <a:r>
              <a:rPr lang="en-US" sz="3200" dirty="0"/>
              <a:t>    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trả</a:t>
            </a:r>
            <a:r>
              <a:rPr lang="en-US" sz="3200" dirty="0"/>
              <a:t> </a:t>
            </a:r>
            <a:r>
              <a:rPr lang="en-US" sz="3200" dirty="0" err="1"/>
              <a:t>lời</a:t>
            </a:r>
            <a:r>
              <a:rPr lang="en-US" sz="3200" dirty="0"/>
              <a:t>:</a:t>
            </a:r>
          </a:p>
          <a:p>
            <a:pPr marL="457200" indent="-457200">
              <a:lnSpc>
                <a:spcPct val="130000"/>
              </a:lnSpc>
              <a:buFontTx/>
              <a:buChar char="-"/>
            </a:pPr>
            <a:endParaRPr lang="en-US" sz="3200" dirty="0"/>
          </a:p>
          <a:p>
            <a:pPr>
              <a:lnSpc>
                <a:spcPct val="150000"/>
              </a:lnSpc>
            </a:pPr>
            <a:endParaRPr lang="en-US" sz="3200" dirty="0"/>
          </a:p>
          <a:p>
            <a:pPr>
              <a:lnSpc>
                <a:spcPct val="150000"/>
              </a:lnSpc>
            </a:pP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AEBAB3-8E48-34E9-BFAE-E97D58D39A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3359" y="3591766"/>
            <a:ext cx="397945" cy="3913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1F0E42-A313-AF94-42CD-4D277B5B14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3359" y="5796926"/>
            <a:ext cx="397945" cy="3913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F1E68A-F19E-C8F3-54C3-42A6EA3D37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3359" y="4704977"/>
            <a:ext cx="397945" cy="3913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CEC441-190D-3628-B00F-27F7169F9D92}"/>
              </a:ext>
            </a:extLst>
          </p:cNvPr>
          <p:cNvSpPr txBox="1"/>
          <p:nvPr/>
        </p:nvSpPr>
        <p:spPr>
          <a:xfrm>
            <a:off x="973937" y="3451470"/>
            <a:ext cx="9392373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dirty="0"/>
              <a:t>     - </a:t>
            </a:r>
            <a:r>
              <a:rPr lang="en-US" sz="3200" dirty="0" err="1"/>
              <a:t>Mình</a:t>
            </a:r>
            <a:r>
              <a:rPr lang="en-US" sz="3200" dirty="0"/>
              <a:t> </a:t>
            </a:r>
            <a:r>
              <a:rPr lang="en-US" sz="3200" dirty="0" err="1"/>
              <a:t>vừa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qua </a:t>
            </a:r>
            <a:r>
              <a:rPr lang="en-US" sz="3200" dirty="0" err="1"/>
              <a:t>nhà</a:t>
            </a:r>
            <a:r>
              <a:rPr lang="en-US" sz="3200" dirty="0"/>
              <a:t> </a:t>
            </a:r>
            <a:r>
              <a:rPr lang="en-US" sz="3200" dirty="0" err="1"/>
              <a:t>bà</a:t>
            </a:r>
            <a:r>
              <a:rPr lang="en-US" sz="3200" dirty="0"/>
              <a:t> </a:t>
            </a:r>
            <a:r>
              <a:rPr lang="en-US" sz="3200" dirty="0" err="1"/>
              <a:t>ngoại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đưa</a:t>
            </a:r>
            <a:r>
              <a:rPr lang="en-US" sz="3200" dirty="0"/>
              <a:t> bánh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bà</a:t>
            </a:r>
            <a:r>
              <a:rPr lang="en-US" sz="320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B95E4E-CF52-D423-51E2-FEB52AD0598B}"/>
              </a:ext>
            </a:extLst>
          </p:cNvPr>
          <p:cNvSpPr txBox="1"/>
          <p:nvPr/>
        </p:nvSpPr>
        <p:spPr>
          <a:xfrm>
            <a:off x="973937" y="4543419"/>
            <a:ext cx="10168545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dirty="0"/>
              <a:t>     -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mình</a:t>
            </a:r>
            <a:r>
              <a:rPr lang="en-US" sz="3200" dirty="0"/>
              <a:t> </a:t>
            </a:r>
            <a:r>
              <a:rPr lang="en-US" sz="3200" dirty="0" err="1"/>
              <a:t>mượn</a:t>
            </a:r>
            <a:r>
              <a:rPr lang="en-US" sz="3200" dirty="0"/>
              <a:t> </a:t>
            </a:r>
            <a:r>
              <a:rPr lang="en-US" sz="3200" dirty="0" err="1"/>
              <a:t>quyển</a:t>
            </a:r>
            <a:r>
              <a:rPr lang="en-US" sz="3200" dirty="0"/>
              <a:t> </a:t>
            </a:r>
            <a:r>
              <a:rPr lang="en-US" sz="3200" dirty="0" err="1"/>
              <a:t>truyện</a:t>
            </a:r>
            <a:r>
              <a:rPr lang="en-US" sz="3200" dirty="0"/>
              <a:t> </a:t>
            </a:r>
            <a:r>
              <a:rPr lang="en-US" sz="3200" dirty="0" err="1"/>
              <a:t>này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810DBE-1752-369D-0245-33E6D9ABE332}"/>
              </a:ext>
            </a:extLst>
          </p:cNvPr>
          <p:cNvSpPr txBox="1"/>
          <p:nvPr/>
        </p:nvSpPr>
        <p:spPr>
          <a:xfrm>
            <a:off x="973937" y="5689138"/>
            <a:ext cx="9392373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dirty="0"/>
              <a:t>     -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chứ</a:t>
            </a:r>
            <a:r>
              <a:rPr lang="en-US" sz="3200" dirty="0"/>
              <a:t>,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cứ</a:t>
            </a:r>
            <a:r>
              <a:rPr lang="en-US" sz="3200" dirty="0"/>
              <a:t> </a:t>
            </a:r>
            <a:r>
              <a:rPr lang="en-US" sz="3200" dirty="0" err="1"/>
              <a:t>lấy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6DC28C-162E-3BD6-0063-90ED1BF16F94}"/>
              </a:ext>
            </a:extLst>
          </p:cNvPr>
          <p:cNvSpPr txBox="1"/>
          <p:nvPr/>
        </p:nvSpPr>
        <p:spPr>
          <a:xfrm>
            <a:off x="973938" y="1370085"/>
            <a:ext cx="1060136" cy="606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dirty="0" err="1">
                <a:solidFill>
                  <a:srgbClr val="00B050"/>
                </a:solidFill>
              </a:rPr>
              <a:t>Mẫu</a:t>
            </a:r>
            <a:r>
              <a:rPr lang="en-US" sz="3200" dirty="0">
                <a:solidFill>
                  <a:srgbClr val="00B05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0183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  <p:bldP spid="10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6DE2D5-2762-8762-CC2E-1BB5152657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9" b="52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B5390C3-2170-5DFB-A156-D8F614070BE8}"/>
              </a:ext>
            </a:extLst>
          </p:cNvPr>
          <p:cNvGrpSpPr/>
          <p:nvPr/>
        </p:nvGrpSpPr>
        <p:grpSpPr>
          <a:xfrm>
            <a:off x="2232561" y="766291"/>
            <a:ext cx="8048602" cy="2800767"/>
            <a:chOff x="2841423" y="-272739"/>
            <a:chExt cx="8048602" cy="280076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ADD2D3D-F249-74FC-72D9-9CE2268FFB30}"/>
                </a:ext>
              </a:extLst>
            </p:cNvPr>
            <p:cNvSpPr txBox="1"/>
            <p:nvPr/>
          </p:nvSpPr>
          <p:spPr>
            <a:xfrm>
              <a:off x="2978120" y="-272739"/>
              <a:ext cx="7775208" cy="28007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en-US" sz="8800" b="1" dirty="0">
                <a:ln w="136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rgbClr val="00B0F0"/>
                  </a:outerShdw>
                </a:effectLst>
                <a:latin typeface="SVN-Hole Hearted" panose="020B0A06020104020203" pitchFamily="34" charset="0"/>
                <a:cs typeface="Calibri" panose="020F0502020204030204" pitchFamily="34" charset="0"/>
                <a:sym typeface="Arial"/>
              </a:endParaRPr>
            </a:p>
            <a:p>
              <a:pPr algn="ctr"/>
              <a:r>
                <a:rPr lang="en-US" sz="8800" b="1" dirty="0" err="1">
                  <a:ln w="136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00B0F0"/>
                    </a:outerShdw>
                  </a:effectLst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Vận</a:t>
              </a:r>
              <a:r>
                <a:rPr lang="en-US" sz="8800" b="1" dirty="0">
                  <a:ln w="136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00B0F0"/>
                    </a:outerShdw>
                  </a:effectLst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8800" b="1" dirty="0" err="1">
                  <a:ln w="136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00B0F0"/>
                    </a:outerShdw>
                  </a:effectLst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dụng</a:t>
              </a:r>
              <a:endParaRPr lang="vi-VN" sz="8800" b="1" dirty="0">
                <a:ln w="136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rgbClr val="00B0F0"/>
                  </a:outerShdw>
                </a:effectLst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AE3F40B-9583-98C8-1959-BB271C19A039}"/>
                </a:ext>
              </a:extLst>
            </p:cNvPr>
            <p:cNvSpPr txBox="1"/>
            <p:nvPr/>
          </p:nvSpPr>
          <p:spPr>
            <a:xfrm>
              <a:off x="2841423" y="1061647"/>
              <a:ext cx="8048602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800" b="1" dirty="0" err="1">
                  <a:ln w="12700">
                    <a:solidFill>
                      <a:srgbClr val="184671"/>
                    </a:solidFill>
                    <a:prstDash val="solid"/>
                  </a:ln>
                  <a:solidFill>
                    <a:srgbClr val="CCFFFF"/>
                  </a:solidFill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Vận</a:t>
              </a:r>
              <a:r>
                <a:rPr lang="en-US" sz="8800" b="1" dirty="0">
                  <a:ln w="12700">
                    <a:solidFill>
                      <a:srgbClr val="184671"/>
                    </a:solidFill>
                    <a:prstDash val="solid"/>
                  </a:ln>
                  <a:solidFill>
                    <a:srgbClr val="CCFFFF"/>
                  </a:solidFill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8800" b="1" dirty="0" err="1">
                  <a:ln w="12700">
                    <a:solidFill>
                      <a:srgbClr val="184671"/>
                    </a:solidFill>
                    <a:prstDash val="solid"/>
                  </a:ln>
                  <a:solidFill>
                    <a:srgbClr val="CCFFFF"/>
                  </a:solidFill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dụng</a:t>
              </a:r>
              <a:endParaRPr lang="vi-VN" sz="8800" b="1" dirty="0">
                <a:ln w="12700">
                  <a:solidFill>
                    <a:srgbClr val="184671"/>
                  </a:solidFill>
                  <a:prstDash val="solid"/>
                </a:ln>
                <a:solidFill>
                  <a:srgbClr val="CCFFFF"/>
                </a:solidFill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5734930-E56F-B862-BB8B-049DDCE2A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64024" y="4033647"/>
            <a:ext cx="3027976" cy="255253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574FAE-424D-899D-5676-67FF46DD5F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299" y="4066163"/>
            <a:ext cx="3061563" cy="256351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6">
            <a:extLst>
              <a:ext uri="{FF2B5EF4-FFF2-40B4-BE49-F238E27FC236}">
                <a16:creationId xmlns:a16="http://schemas.microsoft.com/office/drawing/2014/main" id="{2E44E5AA-8E78-2198-E1B7-6E3378C60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9632">
            <a:off x="5574170" y="486008"/>
            <a:ext cx="1043661" cy="104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61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67ED74-4992-3D73-3689-D423F5D1D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464"/>
            <a:ext cx="12192000" cy="68984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B45231-83BF-7C77-D4A5-CB32831A8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5" y="127048"/>
            <a:ext cx="2820545" cy="14185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B1A1D9-75DA-84FE-31FA-590C508F8523}"/>
              </a:ext>
            </a:extLst>
          </p:cNvPr>
          <p:cNvSpPr txBox="1"/>
          <p:nvPr/>
        </p:nvSpPr>
        <p:spPr>
          <a:xfrm>
            <a:off x="4872105" y="2022661"/>
            <a:ext cx="24477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rgbClr val="CCFF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Tiếng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rgbClr val="CCFF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rgbClr val="CCFF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Việt</a:t>
            </a:r>
            <a:endParaRPr lang="vi-VN" sz="4400" dirty="0">
              <a:ln>
                <a:solidFill>
                  <a:srgbClr val="0070C0"/>
                </a:solidFill>
              </a:ln>
              <a:solidFill>
                <a:srgbClr val="CCFFFF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LNTH-LuoLuoNotangYuanTi 1" pitchFamily="2" charset="-128"/>
              <a:ea typeface="LNTH-LuoLuoNotangYuanTi 1" pitchFamily="2" charset="-128"/>
              <a:cs typeface="LNTH-LuoLuoNotangYuanTi 1" pitchFamily="2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06E67C-A209-72FD-53A7-D95A9003E38E}"/>
              </a:ext>
            </a:extLst>
          </p:cNvPr>
          <p:cNvSpPr txBox="1"/>
          <p:nvPr/>
        </p:nvSpPr>
        <p:spPr>
          <a:xfrm>
            <a:off x="4124548" y="2762437"/>
            <a:ext cx="394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9933"/>
                </a:solidFill>
                <a:latin typeface="#9Slide05 SVNClementine" panose="020F0502020204030203" pitchFamily="34" charset="0"/>
              </a:rPr>
              <a:t>Chủ</a:t>
            </a:r>
            <a:r>
              <a:rPr lang="en-US" sz="3600" dirty="0">
                <a:solidFill>
                  <a:srgbClr val="FF9933"/>
                </a:solidFill>
                <a:latin typeface="#9Slide05 SVNClementine" panose="020F0502020204030203" pitchFamily="34" charset="0"/>
              </a:rPr>
              <a:t> </a:t>
            </a:r>
            <a:r>
              <a:rPr lang="en-US" sz="3600" dirty="0" err="1">
                <a:solidFill>
                  <a:srgbClr val="FF9933"/>
                </a:solidFill>
                <a:latin typeface="#9Slide05 SVNClementine" panose="020F0502020204030203" pitchFamily="34" charset="0"/>
              </a:rPr>
              <a:t>đề</a:t>
            </a:r>
            <a:r>
              <a:rPr lang="en-US" sz="3600" dirty="0">
                <a:solidFill>
                  <a:srgbClr val="FF9933"/>
                </a:solidFill>
                <a:latin typeface="#9Slide05 SVNClementine" panose="020F0502020204030203" pitchFamily="34" charset="0"/>
              </a:rPr>
              <a:t>: </a:t>
            </a:r>
            <a:r>
              <a:rPr lang="en-US" sz="3600" dirty="0" err="1">
                <a:solidFill>
                  <a:srgbClr val="FF9933"/>
                </a:solidFill>
                <a:latin typeface="#9Slide07 SVNBeachwood Sans" pitchFamily="2" charset="0"/>
              </a:rPr>
              <a:t>Vòng</a:t>
            </a:r>
            <a:r>
              <a:rPr lang="en-US" sz="3600" dirty="0">
                <a:solidFill>
                  <a:srgbClr val="FF9933"/>
                </a:solidFill>
                <a:latin typeface="#9Slide07 SVNBeachwood Sans" pitchFamily="2" charset="0"/>
              </a:rPr>
              <a:t> </a:t>
            </a:r>
            <a:r>
              <a:rPr lang="en-US" sz="3600" dirty="0" err="1">
                <a:solidFill>
                  <a:srgbClr val="FF9933"/>
                </a:solidFill>
                <a:latin typeface="#9Slide07 SVNBeachwood Sans" pitchFamily="2" charset="0"/>
              </a:rPr>
              <a:t>tay</a:t>
            </a:r>
            <a:r>
              <a:rPr lang="en-US" sz="3600" dirty="0">
                <a:solidFill>
                  <a:srgbClr val="FF9933"/>
                </a:solidFill>
                <a:latin typeface="#9Slide07 SVNBeachwood Sans" pitchFamily="2" charset="0"/>
              </a:rPr>
              <a:t> </a:t>
            </a:r>
            <a:r>
              <a:rPr lang="en-US" sz="3600" dirty="0" err="1">
                <a:solidFill>
                  <a:srgbClr val="FF9933"/>
                </a:solidFill>
                <a:latin typeface="#9Slide07 SVNBeachwood Sans" pitchFamily="2" charset="0"/>
              </a:rPr>
              <a:t>bạn</a:t>
            </a:r>
            <a:r>
              <a:rPr lang="en-US" sz="3600" dirty="0">
                <a:solidFill>
                  <a:srgbClr val="FF9933"/>
                </a:solidFill>
                <a:latin typeface="#9Slide07 SVNBeachwood Sans" pitchFamily="2" charset="0"/>
              </a:rPr>
              <a:t> </a:t>
            </a:r>
            <a:r>
              <a:rPr lang="en-US" sz="3600" dirty="0" err="1">
                <a:solidFill>
                  <a:srgbClr val="FF9933"/>
                </a:solidFill>
                <a:latin typeface="#9Slide07 SVNBeachwood Sans" pitchFamily="2" charset="0"/>
              </a:rPr>
              <a:t>bè</a:t>
            </a:r>
            <a:endParaRPr lang="vi-VN" sz="3600" dirty="0">
              <a:solidFill>
                <a:srgbClr val="FF9933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906EED-366F-051A-A6FD-19AD2E89C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44885" y="4566128"/>
            <a:ext cx="2667227" cy="224843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3F674DB-3B87-A3BE-03BE-95850F2E0A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712" y="4566128"/>
            <a:ext cx="2696813" cy="225809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10F752-1D71-127D-E86C-CF0B4FC9AA4A}"/>
              </a:ext>
            </a:extLst>
          </p:cNvPr>
          <p:cNvSpPr txBox="1"/>
          <p:nvPr/>
        </p:nvSpPr>
        <p:spPr>
          <a:xfrm>
            <a:off x="3425177" y="1489829"/>
            <a:ext cx="53416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UTM Edwardian" panose="02040603050506020204" pitchFamily="18" charset="0"/>
              </a:rPr>
              <a:t>Thứ</a:t>
            </a:r>
            <a:r>
              <a:rPr lang="en-US" sz="3600" b="1" dirty="0">
                <a:solidFill>
                  <a:srgbClr val="0070C0"/>
                </a:solidFill>
                <a:latin typeface="UTM Edwardian" panose="02040603050506020204" pitchFamily="18" charset="0"/>
              </a:rPr>
              <a:t> … </a:t>
            </a:r>
            <a:r>
              <a:rPr lang="en-US" sz="3600" b="1" dirty="0" err="1">
                <a:solidFill>
                  <a:srgbClr val="0070C0"/>
                </a:solidFill>
                <a:latin typeface="UTM Edwardian" panose="02040603050506020204" pitchFamily="18" charset="0"/>
              </a:rPr>
              <a:t>ngày</a:t>
            </a:r>
            <a:r>
              <a:rPr lang="en-US" sz="3600" b="1" dirty="0">
                <a:solidFill>
                  <a:srgbClr val="0070C0"/>
                </a:solidFill>
                <a:latin typeface="UTM Edwardian" panose="02040603050506020204" pitchFamily="18" charset="0"/>
              </a:rPr>
              <a:t> … </a:t>
            </a:r>
            <a:r>
              <a:rPr lang="en-US" sz="3600" b="1" dirty="0" err="1">
                <a:solidFill>
                  <a:srgbClr val="0070C0"/>
                </a:solidFill>
                <a:latin typeface="UTM Edwardian" panose="02040603050506020204" pitchFamily="18" charset="0"/>
              </a:rPr>
              <a:t>tháng</a:t>
            </a:r>
            <a:r>
              <a:rPr lang="en-US" sz="3600" b="1" dirty="0">
                <a:solidFill>
                  <a:srgbClr val="0070C0"/>
                </a:solidFill>
                <a:latin typeface="UTM Edwardian" panose="02040603050506020204" pitchFamily="18" charset="0"/>
              </a:rPr>
              <a:t> … </a:t>
            </a:r>
            <a:r>
              <a:rPr lang="en-US" sz="3600" b="1" dirty="0" err="1">
                <a:solidFill>
                  <a:srgbClr val="0070C0"/>
                </a:solidFill>
                <a:latin typeface="UTM Edwardian" panose="02040603050506020204" pitchFamily="18" charset="0"/>
              </a:rPr>
              <a:t>năm</a:t>
            </a:r>
            <a:r>
              <a:rPr lang="en-US" sz="3600" b="1" dirty="0">
                <a:solidFill>
                  <a:srgbClr val="0070C0"/>
                </a:solidFill>
                <a:latin typeface="UTM Edwardian" panose="02040603050506020204" pitchFamily="18" charset="0"/>
              </a:rPr>
              <a:t> 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89FDA0-D1C2-9506-C11A-70DCE0D2C535}"/>
              </a:ext>
            </a:extLst>
          </p:cNvPr>
          <p:cNvSpPr txBox="1"/>
          <p:nvPr/>
        </p:nvSpPr>
        <p:spPr>
          <a:xfrm>
            <a:off x="4744727" y="3364580"/>
            <a:ext cx="24773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UTM Duepuntozero" panose="02040603050506020204" pitchFamily="18" charset="0"/>
              </a:rPr>
              <a:t>Bài</a:t>
            </a:r>
            <a:r>
              <a:rPr lang="en-US" sz="3200" b="1" dirty="0">
                <a:solidFill>
                  <a:srgbClr val="00B050"/>
                </a:solidFill>
                <a:latin typeface="UTM Duepuntozero" panose="02040603050506020204" pitchFamily="18" charset="0"/>
              </a:rPr>
              <a:t> 3 – </a:t>
            </a:r>
            <a:r>
              <a:rPr lang="en-US" sz="3200" b="1" dirty="0" err="1">
                <a:solidFill>
                  <a:srgbClr val="00B050"/>
                </a:solidFill>
                <a:latin typeface="UTM Duepuntozero" panose="02040603050506020204" pitchFamily="18" charset="0"/>
              </a:rPr>
              <a:t>Tiết</a:t>
            </a:r>
            <a:r>
              <a:rPr lang="en-US" sz="3200" b="1" dirty="0">
                <a:solidFill>
                  <a:srgbClr val="00B050"/>
                </a:solidFill>
                <a:latin typeface="UTM Duepuntozero" panose="02040603050506020204" pitchFamily="18" charset="0"/>
              </a:rPr>
              <a:t> 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C89317-7AE8-3961-8264-C71C0EB6A06B}"/>
              </a:ext>
            </a:extLst>
          </p:cNvPr>
          <p:cNvSpPr txBox="1"/>
          <p:nvPr/>
        </p:nvSpPr>
        <p:spPr>
          <a:xfrm>
            <a:off x="1692063" y="3931853"/>
            <a:ext cx="85826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5050"/>
                </a:solidFill>
                <a:effectLst>
                  <a:outerShdw blurRad="12700" dist="38100" dir="2700000" algn="tl" rotWithShape="0">
                    <a:srgbClr val="FFA3A3"/>
                  </a:outerShdw>
                </a:effectLst>
                <a:latin typeface="UTM Duepuntozero" panose="02040603050506020204" pitchFamily="18" charset="0"/>
              </a:rPr>
              <a:t>LUYỆN TẬP VỀ TỪ CÓ NGHĨA GIỐNG NHAU DẤU GẠCH NGANG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31632464-0605-0D43-25DA-AFE08E67F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8960">
            <a:off x="5186640" y="237622"/>
            <a:ext cx="1098166" cy="109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>
            <a:extLst>
              <a:ext uri="{FF2B5EF4-FFF2-40B4-BE49-F238E27FC236}">
                <a16:creationId xmlns:a16="http://schemas.microsoft.com/office/drawing/2014/main" id="{EBA56EBC-7033-2B77-30E6-3517BDC09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204">
            <a:off x="5924843" y="5949671"/>
            <a:ext cx="646596" cy="64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>
            <a:extLst>
              <a:ext uri="{FF2B5EF4-FFF2-40B4-BE49-F238E27FC236}">
                <a16:creationId xmlns:a16="http://schemas.microsoft.com/office/drawing/2014/main" id="{A5B04B6C-11CE-B83B-6ECD-4864D82FE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9697">
            <a:off x="8373935" y="188741"/>
            <a:ext cx="785773" cy="78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>
            <a:extLst>
              <a:ext uri="{FF2B5EF4-FFF2-40B4-BE49-F238E27FC236}">
                <a16:creationId xmlns:a16="http://schemas.microsoft.com/office/drawing/2014/main" id="{B44ED937-0263-197F-1F70-E8207CD5C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9632">
            <a:off x="662203" y="2392350"/>
            <a:ext cx="992645" cy="99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32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50"/>
                            </p:stCondLst>
                            <p:childTnLst>
                              <p:par>
                                <p:cTn id="5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" grpId="0"/>
      <p:bldP spid="12" grpId="0"/>
      <p:bldP spid="13" grpId="0"/>
      <p:bldP spid="1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8187AA7-64F4-DDC9-7D01-FC47523A95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25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id="{CD1C59CE-DAA3-C44D-7717-8129B2B9902E}"/>
              </a:ext>
            </a:extLst>
          </p:cNvPr>
          <p:cNvSpPr/>
          <p:nvPr/>
        </p:nvSpPr>
        <p:spPr>
          <a:xfrm>
            <a:off x="585731" y="780371"/>
            <a:ext cx="11020538" cy="5297257"/>
          </a:xfrm>
          <a:custGeom>
            <a:avLst/>
            <a:gdLst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20538" h="5297257" fill="none" extrusionOk="0">
                <a:moveTo>
                  <a:pt x="0" y="495823"/>
                </a:moveTo>
                <a:cubicBezTo>
                  <a:pt x="-54921" y="214018"/>
                  <a:pt x="309555" y="41345"/>
                  <a:pt x="573702" y="0"/>
                </a:cubicBezTo>
                <a:cubicBezTo>
                  <a:pt x="5523934" y="326791"/>
                  <a:pt x="8353040" y="259955"/>
                  <a:pt x="10446835" y="0"/>
                </a:cubicBezTo>
                <a:cubicBezTo>
                  <a:pt x="10798323" y="52460"/>
                  <a:pt x="11063852" y="272573"/>
                  <a:pt x="11020538" y="495823"/>
                </a:cubicBezTo>
                <a:cubicBezTo>
                  <a:pt x="11009707" y="1405152"/>
                  <a:pt x="11125193" y="4061313"/>
                  <a:pt x="11020538" y="4801433"/>
                </a:cubicBezTo>
                <a:cubicBezTo>
                  <a:pt x="10918454" y="5091601"/>
                  <a:pt x="10700340" y="5257997"/>
                  <a:pt x="10446835" y="5297257"/>
                </a:cubicBezTo>
                <a:cubicBezTo>
                  <a:pt x="6774434" y="5409981"/>
                  <a:pt x="2988650" y="5099002"/>
                  <a:pt x="573702" y="5297257"/>
                </a:cubicBezTo>
                <a:cubicBezTo>
                  <a:pt x="267328" y="5163138"/>
                  <a:pt x="-56021" y="5106048"/>
                  <a:pt x="0" y="4801433"/>
                </a:cubicBezTo>
                <a:cubicBezTo>
                  <a:pt x="-18228" y="4410834"/>
                  <a:pt x="66681" y="1128536"/>
                  <a:pt x="0" y="495823"/>
                </a:cubicBezTo>
                <a:close/>
              </a:path>
              <a:path w="11020538" h="5297257" stroke="0" extrusionOk="0">
                <a:moveTo>
                  <a:pt x="0" y="495823"/>
                </a:moveTo>
                <a:cubicBezTo>
                  <a:pt x="-47818" y="219102"/>
                  <a:pt x="298408" y="-33794"/>
                  <a:pt x="573702" y="0"/>
                </a:cubicBezTo>
                <a:cubicBezTo>
                  <a:pt x="1162616" y="772497"/>
                  <a:pt x="6051164" y="-23353"/>
                  <a:pt x="10446835" y="0"/>
                </a:cubicBezTo>
                <a:cubicBezTo>
                  <a:pt x="10748919" y="91411"/>
                  <a:pt x="10951216" y="290917"/>
                  <a:pt x="11020538" y="495823"/>
                </a:cubicBezTo>
                <a:cubicBezTo>
                  <a:pt x="11114946" y="852621"/>
                  <a:pt x="10730321" y="3286383"/>
                  <a:pt x="11020538" y="4801433"/>
                </a:cubicBezTo>
                <a:cubicBezTo>
                  <a:pt x="11094350" y="5131316"/>
                  <a:pt x="10753832" y="5331832"/>
                  <a:pt x="10446835" y="5297257"/>
                </a:cubicBezTo>
                <a:cubicBezTo>
                  <a:pt x="6091908" y="5785755"/>
                  <a:pt x="3241024" y="4592648"/>
                  <a:pt x="573702" y="5297257"/>
                </a:cubicBezTo>
                <a:cubicBezTo>
                  <a:pt x="349258" y="5276774"/>
                  <a:pt x="-5184" y="5017410"/>
                  <a:pt x="0" y="4801433"/>
                </a:cubicBezTo>
                <a:cubicBezTo>
                  <a:pt x="348141" y="4504014"/>
                  <a:pt x="-106435" y="1987219"/>
                  <a:pt x="0" y="495823"/>
                </a:cubicBezTo>
                <a:close/>
              </a:path>
              <a:path w="11020538" h="5297257" fill="none" stroke="0" extrusionOk="0">
                <a:moveTo>
                  <a:pt x="0" y="495823"/>
                </a:moveTo>
                <a:cubicBezTo>
                  <a:pt x="-91803" y="217625"/>
                  <a:pt x="211867" y="1692"/>
                  <a:pt x="573702" y="0"/>
                </a:cubicBezTo>
                <a:cubicBezTo>
                  <a:pt x="5850753" y="-12104"/>
                  <a:pt x="8354215" y="-72901"/>
                  <a:pt x="10446835" y="0"/>
                </a:cubicBezTo>
                <a:cubicBezTo>
                  <a:pt x="10700180" y="24847"/>
                  <a:pt x="11044521" y="269877"/>
                  <a:pt x="11020538" y="495823"/>
                </a:cubicBezTo>
                <a:cubicBezTo>
                  <a:pt x="10808854" y="1545676"/>
                  <a:pt x="11135909" y="4252847"/>
                  <a:pt x="11020538" y="4801433"/>
                </a:cubicBezTo>
                <a:cubicBezTo>
                  <a:pt x="11047789" y="5071166"/>
                  <a:pt x="10714052" y="5295841"/>
                  <a:pt x="10446835" y="5297257"/>
                </a:cubicBezTo>
                <a:cubicBezTo>
                  <a:pt x="7171680" y="5490598"/>
                  <a:pt x="3004099" y="5452858"/>
                  <a:pt x="573702" y="5297257"/>
                </a:cubicBezTo>
                <a:cubicBezTo>
                  <a:pt x="267490" y="5241726"/>
                  <a:pt x="3573" y="5149523"/>
                  <a:pt x="0" y="4801433"/>
                </a:cubicBezTo>
                <a:cubicBezTo>
                  <a:pt x="175972" y="4341452"/>
                  <a:pt x="109662" y="1139707"/>
                  <a:pt x="0" y="495823"/>
                </a:cubicBezTo>
                <a:close/>
              </a:path>
              <a:path w="11020538" h="5297257" fill="none" stroke="0" extrusionOk="0">
                <a:moveTo>
                  <a:pt x="0" y="495823"/>
                </a:moveTo>
                <a:cubicBezTo>
                  <a:pt x="-82615" y="193825"/>
                  <a:pt x="234686" y="41957"/>
                  <a:pt x="573702" y="0"/>
                </a:cubicBezTo>
                <a:cubicBezTo>
                  <a:pt x="5586688" y="227255"/>
                  <a:pt x="7951458" y="242395"/>
                  <a:pt x="10446835" y="0"/>
                </a:cubicBezTo>
                <a:cubicBezTo>
                  <a:pt x="10767911" y="68540"/>
                  <a:pt x="11045541" y="305702"/>
                  <a:pt x="11020538" y="495823"/>
                </a:cubicBezTo>
                <a:cubicBezTo>
                  <a:pt x="10865106" y="1476395"/>
                  <a:pt x="11171780" y="4120663"/>
                  <a:pt x="11020538" y="4801433"/>
                </a:cubicBezTo>
                <a:cubicBezTo>
                  <a:pt x="10988408" y="5091591"/>
                  <a:pt x="10726968" y="5222155"/>
                  <a:pt x="10446835" y="5297257"/>
                </a:cubicBezTo>
                <a:cubicBezTo>
                  <a:pt x="6798835" y="5405001"/>
                  <a:pt x="2932341" y="5409718"/>
                  <a:pt x="573702" y="5297257"/>
                </a:cubicBezTo>
                <a:cubicBezTo>
                  <a:pt x="263419" y="5194561"/>
                  <a:pt x="-67305" y="5134956"/>
                  <a:pt x="0" y="4801433"/>
                </a:cubicBezTo>
                <a:cubicBezTo>
                  <a:pt x="118858" y="4371524"/>
                  <a:pt x="81765" y="1123734"/>
                  <a:pt x="0" y="495823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020538" h="5297257" fill="none" extrusionOk="0">
                        <a:moveTo>
                          <a:pt x="0" y="495823"/>
                        </a:moveTo>
                        <a:cubicBezTo>
                          <a:pt x="-48085" y="215124"/>
                          <a:pt x="286517" y="22504"/>
                          <a:pt x="573702" y="0"/>
                        </a:cubicBezTo>
                        <a:cubicBezTo>
                          <a:pt x="5435718" y="195472"/>
                          <a:pt x="8350121" y="229719"/>
                          <a:pt x="10446835" y="0"/>
                        </a:cubicBezTo>
                        <a:cubicBezTo>
                          <a:pt x="10792912" y="44125"/>
                          <a:pt x="11053769" y="260222"/>
                          <a:pt x="11020538" y="495823"/>
                        </a:cubicBezTo>
                        <a:cubicBezTo>
                          <a:pt x="10904020" y="1497686"/>
                          <a:pt x="11118035" y="4094983"/>
                          <a:pt x="11020538" y="4801433"/>
                        </a:cubicBezTo>
                        <a:cubicBezTo>
                          <a:pt x="10947828" y="5086777"/>
                          <a:pt x="10707239" y="5262757"/>
                          <a:pt x="10446835" y="5297257"/>
                        </a:cubicBezTo>
                        <a:cubicBezTo>
                          <a:pt x="6880531" y="5417512"/>
                          <a:pt x="3075129" y="5275284"/>
                          <a:pt x="573702" y="5297257"/>
                        </a:cubicBezTo>
                        <a:cubicBezTo>
                          <a:pt x="264349" y="5203428"/>
                          <a:pt x="-39607" y="5096464"/>
                          <a:pt x="0" y="4801433"/>
                        </a:cubicBezTo>
                        <a:cubicBezTo>
                          <a:pt x="31202" y="4322451"/>
                          <a:pt x="49912" y="1116075"/>
                          <a:pt x="0" y="495823"/>
                        </a:cubicBezTo>
                        <a:close/>
                      </a:path>
                      <a:path w="11020538" h="5297257" stroke="0" extrusionOk="0">
                        <a:moveTo>
                          <a:pt x="0" y="495823"/>
                        </a:moveTo>
                        <a:cubicBezTo>
                          <a:pt x="-47074" y="201415"/>
                          <a:pt x="278837" y="-22185"/>
                          <a:pt x="573702" y="0"/>
                        </a:cubicBezTo>
                        <a:cubicBezTo>
                          <a:pt x="1260056" y="617807"/>
                          <a:pt x="6716640" y="-58837"/>
                          <a:pt x="10446835" y="0"/>
                        </a:cubicBezTo>
                        <a:cubicBezTo>
                          <a:pt x="10735468" y="64777"/>
                          <a:pt x="10978370" y="276597"/>
                          <a:pt x="11020538" y="495823"/>
                        </a:cubicBezTo>
                        <a:cubicBezTo>
                          <a:pt x="11090207" y="994092"/>
                          <a:pt x="10987132" y="3300917"/>
                          <a:pt x="11020538" y="4801433"/>
                        </a:cubicBezTo>
                        <a:cubicBezTo>
                          <a:pt x="11052365" y="5095170"/>
                          <a:pt x="10762359" y="5306085"/>
                          <a:pt x="10446835" y="5297257"/>
                        </a:cubicBezTo>
                        <a:cubicBezTo>
                          <a:pt x="6237636" y="5493210"/>
                          <a:pt x="3519135" y="4961656"/>
                          <a:pt x="573702" y="5297257"/>
                        </a:cubicBezTo>
                        <a:cubicBezTo>
                          <a:pt x="302629" y="5262164"/>
                          <a:pt x="-2972" y="5063320"/>
                          <a:pt x="0" y="4801433"/>
                        </a:cubicBezTo>
                        <a:cubicBezTo>
                          <a:pt x="158880" y="4384780"/>
                          <a:pt x="35010" y="1956180"/>
                          <a:pt x="0" y="495823"/>
                        </a:cubicBezTo>
                        <a:close/>
                      </a:path>
                      <a:path w="11020538" h="5297257" fill="none" stroke="0" extrusionOk="0">
                        <a:moveTo>
                          <a:pt x="0" y="495823"/>
                        </a:moveTo>
                        <a:cubicBezTo>
                          <a:pt x="-83122" y="190560"/>
                          <a:pt x="221026" y="30537"/>
                          <a:pt x="573702" y="0"/>
                        </a:cubicBezTo>
                        <a:cubicBezTo>
                          <a:pt x="5624142" y="158111"/>
                          <a:pt x="8291222" y="36465"/>
                          <a:pt x="10446835" y="0"/>
                        </a:cubicBezTo>
                        <a:cubicBezTo>
                          <a:pt x="10734793" y="38116"/>
                          <a:pt x="11026356" y="287740"/>
                          <a:pt x="11020538" y="495823"/>
                        </a:cubicBezTo>
                        <a:cubicBezTo>
                          <a:pt x="10868278" y="1512356"/>
                          <a:pt x="11109049" y="4180070"/>
                          <a:pt x="11020538" y="4801433"/>
                        </a:cubicBezTo>
                        <a:cubicBezTo>
                          <a:pt x="11008736" y="5078916"/>
                          <a:pt x="10727355" y="5246059"/>
                          <a:pt x="10446835" y="5297257"/>
                        </a:cubicBezTo>
                        <a:cubicBezTo>
                          <a:pt x="6914526" y="5416840"/>
                          <a:pt x="3031202" y="5541219"/>
                          <a:pt x="573702" y="5297257"/>
                        </a:cubicBezTo>
                        <a:cubicBezTo>
                          <a:pt x="260156" y="5241493"/>
                          <a:pt x="-37972" y="5106475"/>
                          <a:pt x="0" y="4801433"/>
                        </a:cubicBezTo>
                        <a:cubicBezTo>
                          <a:pt x="159519" y="4325697"/>
                          <a:pt x="90279" y="1092329"/>
                          <a:pt x="0" y="49582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vi-VN" sz="28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002CA0F-6260-5580-6369-B649550730A7}"/>
              </a:ext>
            </a:extLst>
          </p:cNvPr>
          <p:cNvGrpSpPr/>
          <p:nvPr/>
        </p:nvGrpSpPr>
        <p:grpSpPr>
          <a:xfrm>
            <a:off x="1001244" y="1127138"/>
            <a:ext cx="9926158" cy="4507048"/>
            <a:chOff x="1001244" y="1127138"/>
            <a:chExt cx="9926158" cy="450704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DB3E2F-65BC-36C8-959E-D08A1F2E35BD}"/>
                </a:ext>
              </a:extLst>
            </p:cNvPr>
            <p:cNvSpPr txBox="1"/>
            <p:nvPr/>
          </p:nvSpPr>
          <p:spPr>
            <a:xfrm>
              <a:off x="1001244" y="1127138"/>
              <a:ext cx="67906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6600"/>
                  </a:solidFill>
                </a:rPr>
                <a:t>1. </a:t>
              </a:r>
              <a:r>
                <a:rPr lang="en-US" sz="3600" dirty="0" err="1"/>
                <a:t>Viết</a:t>
              </a:r>
              <a:r>
                <a:rPr lang="en-US" sz="3600" dirty="0"/>
                <a:t> </a:t>
              </a:r>
              <a:r>
                <a:rPr lang="en-US" sz="3600" dirty="0" err="1"/>
                <a:t>từ</a:t>
              </a:r>
              <a:r>
                <a:rPr lang="en-US" sz="3600" dirty="0"/>
                <a:t> </a:t>
              </a:r>
              <a:r>
                <a:rPr lang="en-US" sz="3600" dirty="0" err="1"/>
                <a:t>ngữ</a:t>
              </a:r>
              <a:r>
                <a:rPr lang="en-US" sz="3600" dirty="0"/>
                <a:t> </a:t>
              </a:r>
              <a:r>
                <a:rPr lang="en-US" sz="3600" dirty="0" err="1"/>
                <a:t>chỉ</a:t>
              </a:r>
              <a:r>
                <a:rPr lang="en-US" sz="3600" dirty="0"/>
                <a:t> </a:t>
              </a:r>
              <a:r>
                <a:rPr lang="en-US" sz="3600" dirty="0" err="1"/>
                <a:t>sở</a:t>
              </a:r>
              <a:r>
                <a:rPr lang="en-US" sz="3600" dirty="0"/>
                <a:t> </a:t>
              </a:r>
              <a:r>
                <a:rPr lang="en-US" sz="3600" dirty="0" err="1"/>
                <a:t>thích</a:t>
              </a:r>
              <a:r>
                <a:rPr lang="en-US" sz="3600" dirty="0"/>
                <a:t> </a:t>
              </a:r>
              <a:r>
                <a:rPr lang="en-US" sz="3600" dirty="0" err="1"/>
                <a:t>của</a:t>
              </a:r>
              <a:r>
                <a:rPr lang="en-US" sz="3600" dirty="0"/>
                <a:t> </a:t>
              </a:r>
              <a:r>
                <a:rPr lang="en-US" sz="3600" dirty="0" err="1"/>
                <a:t>em</a:t>
              </a:r>
              <a:r>
                <a:rPr lang="en-US" sz="3600" dirty="0"/>
                <a:t>.</a:t>
              </a:r>
              <a:endParaRPr lang="vi-VN" sz="3600" dirty="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A259470-E3A6-BEE7-012C-469AE8508AFA}"/>
                </a:ext>
              </a:extLst>
            </p:cNvPr>
            <p:cNvGrpSpPr/>
            <p:nvPr/>
          </p:nvGrpSpPr>
          <p:grpSpPr>
            <a:xfrm>
              <a:off x="8741530" y="3074211"/>
              <a:ext cx="2185872" cy="840430"/>
              <a:chOff x="593281" y="1148712"/>
              <a:chExt cx="2483734" cy="1087686"/>
            </a:xfrm>
          </p:grpSpPr>
          <p:pic>
            <p:nvPicPr>
              <p:cNvPr id="20" name="Graphic 19">
                <a:extLst>
                  <a:ext uri="{FF2B5EF4-FFF2-40B4-BE49-F238E27FC236}">
                    <a16:creationId xmlns:a16="http://schemas.microsoft.com/office/drawing/2014/main" id="{0AD663B9-4E6F-73EC-7D4A-E4AB6C016B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93281" y="1148712"/>
                <a:ext cx="2483734" cy="1087686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DBF7938-3A86-55A8-1FAE-F3CDA5E7731B}"/>
                  </a:ext>
                </a:extLst>
              </p:cNvPr>
              <p:cNvSpPr txBox="1"/>
              <p:nvPr/>
            </p:nvSpPr>
            <p:spPr>
              <a:xfrm>
                <a:off x="1695741" y="1326978"/>
                <a:ext cx="626611" cy="756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?</a:t>
                </a:r>
                <a:endParaRPr lang="vi-VN" sz="3200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0EC4C62-9046-11E4-BE5C-52A74ED7BF79}"/>
                </a:ext>
              </a:extLst>
            </p:cNvPr>
            <p:cNvGrpSpPr/>
            <p:nvPr/>
          </p:nvGrpSpPr>
          <p:grpSpPr>
            <a:xfrm>
              <a:off x="1143114" y="1985223"/>
              <a:ext cx="2603389" cy="1033281"/>
              <a:chOff x="925285" y="2495948"/>
              <a:chExt cx="2603389" cy="1033281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98D0BFCC-7C27-A0D3-E477-31E0DE79F9D8}"/>
                  </a:ext>
                </a:extLst>
              </p:cNvPr>
              <p:cNvGrpSpPr/>
              <p:nvPr/>
            </p:nvGrpSpPr>
            <p:grpSpPr>
              <a:xfrm>
                <a:off x="1342802" y="2495948"/>
                <a:ext cx="2185872" cy="840430"/>
                <a:chOff x="593281" y="1148712"/>
                <a:chExt cx="2483734" cy="1087686"/>
              </a:xfrm>
            </p:grpSpPr>
            <p:pic>
              <p:nvPicPr>
                <p:cNvPr id="11" name="Graphic 10">
                  <a:extLst>
                    <a:ext uri="{FF2B5EF4-FFF2-40B4-BE49-F238E27FC236}">
                      <a16:creationId xmlns:a16="http://schemas.microsoft.com/office/drawing/2014/main" id="{6D139A8B-9879-FDFA-8390-E52B39FE25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3281" y="1148712"/>
                  <a:ext cx="2483734" cy="1087686"/>
                </a:xfrm>
                <a:prstGeom prst="rect">
                  <a:avLst/>
                </a:prstGeom>
              </p:spPr>
            </p:pic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57D47CF-A042-8C77-5FDD-8132FC320084}"/>
                    </a:ext>
                  </a:extLst>
                </p:cNvPr>
                <p:cNvSpPr txBox="1"/>
                <p:nvPr/>
              </p:nvSpPr>
              <p:spPr>
                <a:xfrm>
                  <a:off x="992906" y="1252260"/>
                  <a:ext cx="1818267" cy="7568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err="1"/>
                    <a:t>đá</a:t>
                  </a:r>
                  <a:r>
                    <a:rPr lang="en-US" sz="3200" dirty="0"/>
                    <a:t> </a:t>
                  </a:r>
                  <a:r>
                    <a:rPr lang="en-US" sz="3200" dirty="0" err="1"/>
                    <a:t>bóng</a:t>
                  </a:r>
                  <a:endParaRPr lang="vi-VN" sz="3200" dirty="0"/>
                </a:p>
              </p:txBody>
            </p:sp>
          </p:grp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D40408E1-1B01-9529-71FE-0C6670DD65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5285" y="2819821"/>
                <a:ext cx="707321" cy="709408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FD3EB76-13D3-C8A2-4694-10C15A2862DF}"/>
                </a:ext>
              </a:extLst>
            </p:cNvPr>
            <p:cNvGrpSpPr/>
            <p:nvPr/>
          </p:nvGrpSpPr>
          <p:grpSpPr>
            <a:xfrm>
              <a:off x="3598933" y="3122030"/>
              <a:ext cx="2478703" cy="1176429"/>
              <a:chOff x="3990686" y="2207074"/>
              <a:chExt cx="2478703" cy="1176429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F1F258B9-D31C-1796-F26E-E3053D015AC3}"/>
                  </a:ext>
                </a:extLst>
              </p:cNvPr>
              <p:cNvGrpSpPr/>
              <p:nvPr/>
            </p:nvGrpSpPr>
            <p:grpSpPr>
              <a:xfrm>
                <a:off x="4283517" y="2207074"/>
                <a:ext cx="2185872" cy="840430"/>
                <a:chOff x="593281" y="1148712"/>
                <a:chExt cx="2483734" cy="1087686"/>
              </a:xfrm>
            </p:grpSpPr>
            <p:pic>
              <p:nvPicPr>
                <p:cNvPr id="14" name="Graphic 13">
                  <a:extLst>
                    <a:ext uri="{FF2B5EF4-FFF2-40B4-BE49-F238E27FC236}">
                      <a16:creationId xmlns:a16="http://schemas.microsoft.com/office/drawing/2014/main" id="{D1F4C569-2435-1E58-51CE-955225E505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3281" y="1148712"/>
                  <a:ext cx="2483734" cy="1087686"/>
                </a:xfrm>
                <a:prstGeom prst="rect">
                  <a:avLst/>
                </a:prstGeom>
              </p:spPr>
            </p:pic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74CC9BF-62D9-CDA3-8D58-4163F5D24481}"/>
                    </a:ext>
                  </a:extLst>
                </p:cNvPr>
                <p:cNvSpPr txBox="1"/>
                <p:nvPr/>
              </p:nvSpPr>
              <p:spPr>
                <a:xfrm>
                  <a:off x="1025960" y="1252260"/>
                  <a:ext cx="1967471" cy="7568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err="1"/>
                    <a:t>đọc</a:t>
                  </a:r>
                  <a:r>
                    <a:rPr lang="en-US" sz="3200" dirty="0"/>
                    <a:t> </a:t>
                  </a:r>
                  <a:r>
                    <a:rPr lang="en-US" sz="3200" dirty="0" err="1"/>
                    <a:t>sách</a:t>
                  </a:r>
                  <a:endParaRPr lang="vi-VN" sz="3200" dirty="0"/>
                </a:p>
              </p:txBody>
            </p:sp>
          </p:grpSp>
          <p:pic>
            <p:nvPicPr>
              <p:cNvPr id="6150" name="Picture 6">
                <a:extLst>
                  <a:ext uri="{FF2B5EF4-FFF2-40B4-BE49-F238E27FC236}">
                    <a16:creationId xmlns:a16="http://schemas.microsoft.com/office/drawing/2014/main" id="{223794F2-050A-477F-8C33-071211A478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0686" y="2637204"/>
                <a:ext cx="746299" cy="7462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7CAA056-4354-42C2-8155-2F0C38BA1CDF}"/>
                </a:ext>
              </a:extLst>
            </p:cNvPr>
            <p:cNvGrpSpPr/>
            <p:nvPr/>
          </p:nvGrpSpPr>
          <p:grpSpPr>
            <a:xfrm>
              <a:off x="6216677" y="1813557"/>
              <a:ext cx="2691421" cy="1012096"/>
              <a:chOff x="6871074" y="2035408"/>
              <a:chExt cx="2691421" cy="1012096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8EB0F43A-9B1E-664E-4CEE-41A2E007E508}"/>
                  </a:ext>
                </a:extLst>
              </p:cNvPr>
              <p:cNvGrpSpPr/>
              <p:nvPr/>
            </p:nvGrpSpPr>
            <p:grpSpPr>
              <a:xfrm>
                <a:off x="6871074" y="2207074"/>
                <a:ext cx="2185872" cy="840430"/>
                <a:chOff x="593281" y="1148712"/>
                <a:chExt cx="2483734" cy="1087686"/>
              </a:xfrm>
            </p:grpSpPr>
            <p:pic>
              <p:nvPicPr>
                <p:cNvPr id="17" name="Graphic 16">
                  <a:extLst>
                    <a:ext uri="{FF2B5EF4-FFF2-40B4-BE49-F238E27FC236}">
                      <a16:creationId xmlns:a16="http://schemas.microsoft.com/office/drawing/2014/main" id="{141EF1B3-04D5-51FF-690D-EEA1D2C701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3281" y="1148712"/>
                  <a:ext cx="2483734" cy="1087686"/>
                </a:xfrm>
                <a:prstGeom prst="rect">
                  <a:avLst/>
                </a:prstGeom>
              </p:spPr>
            </p:pic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45E4B77-8C79-B44A-E30E-CCCD5650451C}"/>
                    </a:ext>
                  </a:extLst>
                </p:cNvPr>
                <p:cNvSpPr txBox="1"/>
                <p:nvPr/>
              </p:nvSpPr>
              <p:spPr>
                <a:xfrm>
                  <a:off x="926014" y="1314146"/>
                  <a:ext cx="1818267" cy="7568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err="1"/>
                    <a:t>thả</a:t>
                  </a:r>
                  <a:r>
                    <a:rPr lang="en-US" sz="3200" dirty="0"/>
                    <a:t> </a:t>
                  </a:r>
                  <a:r>
                    <a:rPr lang="en-US" sz="3200" dirty="0" err="1"/>
                    <a:t>diều</a:t>
                  </a:r>
                  <a:endParaRPr lang="vi-VN" sz="3200" dirty="0"/>
                </a:p>
              </p:txBody>
            </p:sp>
          </p:grpSp>
          <p:pic>
            <p:nvPicPr>
              <p:cNvPr id="6152" name="Picture 8">
                <a:extLst>
                  <a:ext uri="{FF2B5EF4-FFF2-40B4-BE49-F238E27FC236}">
                    <a16:creationId xmlns:a16="http://schemas.microsoft.com/office/drawing/2014/main" id="{99CC832C-960E-AF09-59DE-4E495F3B8E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8587550" y="2035408"/>
                <a:ext cx="974945" cy="9749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FA5B92B-2323-70EC-4CD6-6439F8A4E5D9}"/>
                </a:ext>
              </a:extLst>
            </p:cNvPr>
            <p:cNvSpPr txBox="1"/>
            <p:nvPr/>
          </p:nvSpPr>
          <p:spPr>
            <a:xfrm>
              <a:off x="1001244" y="4261568"/>
              <a:ext cx="75007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6600"/>
                  </a:solidFill>
                </a:rPr>
                <a:t>2.</a:t>
              </a:r>
              <a:r>
                <a:rPr lang="en-US" sz="3600" dirty="0">
                  <a:solidFill>
                    <a:srgbClr val="FF5050"/>
                  </a:solidFill>
                </a:rPr>
                <a:t> </a:t>
              </a:r>
              <a:r>
                <a:rPr lang="en-US" sz="3600" dirty="0" err="1"/>
                <a:t>Tìm</a:t>
              </a:r>
              <a:r>
                <a:rPr lang="en-US" sz="3600" dirty="0"/>
                <a:t> </a:t>
              </a:r>
              <a:r>
                <a:rPr lang="en-US" sz="3600" dirty="0" err="1"/>
                <a:t>các</a:t>
              </a:r>
              <a:r>
                <a:rPr lang="en-US" sz="3600" dirty="0"/>
                <a:t> </a:t>
              </a:r>
              <a:r>
                <a:rPr lang="en-US" sz="3600" dirty="0" err="1"/>
                <a:t>bạn</a:t>
              </a:r>
              <a:r>
                <a:rPr lang="en-US" sz="3600" dirty="0"/>
                <a:t> </a:t>
              </a:r>
              <a:r>
                <a:rPr lang="en-US" sz="3600" dirty="0" err="1"/>
                <a:t>có</a:t>
              </a:r>
              <a:r>
                <a:rPr lang="en-US" sz="3600" dirty="0"/>
                <a:t> </a:t>
              </a:r>
              <a:r>
                <a:rPr lang="en-US" sz="3600" dirty="0" err="1"/>
                <a:t>cùng</a:t>
              </a:r>
              <a:r>
                <a:rPr lang="en-US" sz="3600" dirty="0"/>
                <a:t> </a:t>
              </a:r>
              <a:r>
                <a:rPr lang="en-US" sz="3600" dirty="0" err="1"/>
                <a:t>sở</a:t>
              </a:r>
              <a:r>
                <a:rPr lang="en-US" sz="3600" dirty="0"/>
                <a:t> </a:t>
              </a:r>
              <a:r>
                <a:rPr lang="en-US" sz="3600" dirty="0" err="1"/>
                <a:t>thích</a:t>
              </a:r>
              <a:r>
                <a:rPr lang="en-US" sz="3600" dirty="0"/>
                <a:t> </a:t>
              </a:r>
              <a:r>
                <a:rPr lang="en-US" sz="3600" dirty="0" err="1"/>
                <a:t>với</a:t>
              </a:r>
              <a:r>
                <a:rPr lang="en-US" sz="3600" dirty="0"/>
                <a:t> </a:t>
              </a:r>
              <a:r>
                <a:rPr lang="en-US" sz="3600" dirty="0" err="1"/>
                <a:t>em</a:t>
              </a:r>
              <a:r>
                <a:rPr lang="en-US" sz="3600" dirty="0"/>
                <a:t>.</a:t>
              </a:r>
              <a:endParaRPr lang="vi-VN" sz="36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2FDAEEB-EBF3-F2E8-52DA-130AC5C23891}"/>
                </a:ext>
              </a:extLst>
            </p:cNvPr>
            <p:cNvSpPr txBox="1"/>
            <p:nvPr/>
          </p:nvSpPr>
          <p:spPr>
            <a:xfrm>
              <a:off x="1001244" y="4987855"/>
              <a:ext cx="7893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6600"/>
                  </a:solidFill>
                </a:rPr>
                <a:t>3. </a:t>
              </a:r>
              <a:r>
                <a:rPr lang="en-US" sz="3600" dirty="0" err="1"/>
                <a:t>Nói</a:t>
              </a:r>
              <a:r>
                <a:rPr lang="en-US" sz="3600" dirty="0"/>
                <a:t> 2 - 3 </a:t>
              </a:r>
              <a:r>
                <a:rPr lang="en-US" sz="3600" dirty="0" err="1"/>
                <a:t>câu</a:t>
              </a:r>
              <a:r>
                <a:rPr lang="en-US" sz="3600" dirty="0"/>
                <a:t> </a:t>
              </a:r>
              <a:r>
                <a:rPr lang="en-US" sz="3600" dirty="0" err="1"/>
                <a:t>về</a:t>
              </a:r>
              <a:r>
                <a:rPr lang="en-US" sz="3600" dirty="0"/>
                <a:t> </a:t>
              </a:r>
              <a:r>
                <a:rPr lang="en-US" sz="3600" dirty="0" err="1"/>
                <a:t>sở</a:t>
              </a:r>
              <a:r>
                <a:rPr lang="en-US" sz="3600" dirty="0"/>
                <a:t> </a:t>
              </a:r>
              <a:r>
                <a:rPr lang="en-US" sz="3600" dirty="0" err="1"/>
                <a:t>thích</a:t>
              </a:r>
              <a:r>
                <a:rPr lang="en-US" sz="3600" dirty="0"/>
                <a:t> </a:t>
              </a:r>
              <a:r>
                <a:rPr lang="en-US" sz="3600" dirty="0" err="1"/>
                <a:t>của</a:t>
              </a:r>
              <a:r>
                <a:rPr lang="en-US" sz="3600" dirty="0"/>
                <a:t> </a:t>
              </a:r>
              <a:r>
                <a:rPr lang="en-US" sz="3600" dirty="0" err="1"/>
                <a:t>cả</a:t>
              </a:r>
              <a:r>
                <a:rPr lang="en-US" sz="3600" dirty="0"/>
                <a:t> </a:t>
              </a:r>
              <a:r>
                <a:rPr lang="en-US" sz="3600" dirty="0" err="1"/>
                <a:t>nhóm</a:t>
              </a:r>
              <a:r>
                <a:rPr lang="en-US" sz="3600" dirty="0"/>
                <a:t>.</a:t>
              </a:r>
              <a:endParaRPr lang="vi-VN" sz="3600" dirty="0"/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C4C5A8BC-EAF7-BFA5-1341-33E2D3E4D9F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77389" y="246237"/>
            <a:ext cx="2644393" cy="132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96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7D6C55-5243-4615-1B9E-C8E0A3A1A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3F77F1-FC35-17E0-7D16-2F83DC037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8293" y="593878"/>
            <a:ext cx="4219276" cy="26892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8BA1C09-76E6-9DD6-DE50-88FEEF2EE793}"/>
              </a:ext>
            </a:extLst>
          </p:cNvPr>
          <p:cNvGrpSpPr/>
          <p:nvPr/>
        </p:nvGrpSpPr>
        <p:grpSpPr>
          <a:xfrm>
            <a:off x="435690" y="2597404"/>
            <a:ext cx="6892213" cy="3083500"/>
            <a:chOff x="5386872" y="1572477"/>
            <a:chExt cx="6892213" cy="30835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89BB516-FC5A-F2DF-C343-10BE0110F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86872" y="1572477"/>
              <a:ext cx="6892213" cy="30835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D9A4707-C4A5-93EF-C429-EBE333A010BB}"/>
                </a:ext>
              </a:extLst>
            </p:cNvPr>
            <p:cNvSpPr txBox="1"/>
            <p:nvPr/>
          </p:nvSpPr>
          <p:spPr>
            <a:xfrm>
              <a:off x="6183085" y="2421729"/>
              <a:ext cx="54869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/>
                <a:t>Viết</a:t>
              </a:r>
              <a:r>
                <a:rPr lang="en-US" sz="2800" dirty="0"/>
                <a:t>,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đơn</a:t>
              </a:r>
              <a:r>
                <a:rPr lang="en-US" sz="2800" dirty="0"/>
                <a:t> </a:t>
              </a:r>
              <a:r>
                <a:rPr lang="en-US" sz="2800" dirty="0" err="1"/>
                <a:t>giản</a:t>
              </a:r>
              <a:r>
                <a:rPr lang="en-US" sz="2800" dirty="0"/>
                <a:t> </a:t>
              </a:r>
              <a:r>
                <a:rPr lang="en-US" sz="2800" dirty="0" err="1"/>
                <a:t>về</a:t>
              </a:r>
              <a:r>
                <a:rPr lang="en-US" sz="2800" dirty="0"/>
                <a:t> </a:t>
              </a:r>
              <a:r>
                <a:rPr lang="en-US" sz="2800" dirty="0" err="1"/>
                <a:t>sở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em</a:t>
              </a:r>
              <a:r>
                <a:rPr lang="en-US" sz="2800" dirty="0"/>
                <a:t>,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thể</a:t>
              </a:r>
              <a:r>
                <a:rPr lang="en-US" sz="2800" dirty="0"/>
                <a:t> </a:t>
              </a:r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giấy</a:t>
              </a:r>
              <a:r>
                <a:rPr lang="en-US" sz="2800" dirty="0"/>
                <a:t> </a:t>
              </a:r>
              <a:r>
                <a:rPr lang="en-US" sz="2800" dirty="0" err="1"/>
                <a:t>màu</a:t>
              </a:r>
              <a:r>
                <a:rPr lang="en-US" sz="2800" dirty="0"/>
                <a:t>, </a:t>
              </a:r>
              <a:r>
                <a:rPr lang="en-US" sz="2800" dirty="0" err="1"/>
                <a:t>bảng</a:t>
              </a:r>
              <a:r>
                <a:rPr lang="en-US" sz="2800" dirty="0"/>
                <a:t> </a:t>
              </a:r>
              <a:r>
                <a:rPr lang="en-US" sz="2800" dirty="0" err="1"/>
                <a:t>nhóm</a:t>
              </a:r>
              <a:r>
                <a:rPr lang="en-US" sz="2800" dirty="0"/>
                <a:t> </a:t>
              </a:r>
              <a:r>
                <a:rPr lang="en-US" sz="2800" dirty="0" err="1"/>
                <a:t>hoặc</a:t>
              </a:r>
              <a:r>
                <a:rPr lang="en-US" sz="2800" dirty="0"/>
                <a:t> </a:t>
              </a:r>
              <a:r>
                <a:rPr lang="en-US" sz="2800" dirty="0" err="1"/>
                <a:t>máy</a:t>
              </a:r>
              <a:r>
                <a:rPr lang="en-US" sz="2800" dirty="0"/>
                <a:t> bay </a:t>
              </a:r>
              <a:r>
                <a:rPr lang="en-US" sz="2800" dirty="0" err="1"/>
                <a:t>giấy</a:t>
              </a:r>
              <a:r>
                <a:rPr lang="en-US" sz="2800" dirty="0"/>
                <a:t>, …</a:t>
              </a:r>
              <a:endParaRPr lang="vi-VN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89243950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900" decel="100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900" decel="100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AB0D69-C85E-F9FC-9D59-DD9265D4A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EBC19D7-EF71-945D-11BF-AD7E300F2788}"/>
              </a:ext>
            </a:extLst>
          </p:cNvPr>
          <p:cNvGrpSpPr/>
          <p:nvPr/>
        </p:nvGrpSpPr>
        <p:grpSpPr>
          <a:xfrm>
            <a:off x="2603241" y="-205273"/>
            <a:ext cx="7007290" cy="3198544"/>
            <a:chOff x="2733868" y="-205273"/>
            <a:chExt cx="7165911" cy="3198544"/>
          </a:xfrm>
        </p:grpSpPr>
        <p:pic>
          <p:nvPicPr>
            <p:cNvPr id="6" name="Picture 9">
              <a:extLst>
                <a:ext uri="{FF2B5EF4-FFF2-40B4-BE49-F238E27FC236}">
                  <a16:creationId xmlns:a16="http://schemas.microsoft.com/office/drawing/2014/main" id="{80BC4C1B-183B-E3A5-2429-B65E2CECC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733868" y="-205273"/>
              <a:ext cx="7165911" cy="319854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080AD6B-298D-F7A8-A678-3986A185793C}"/>
                </a:ext>
              </a:extLst>
            </p:cNvPr>
            <p:cNvSpPr txBox="1"/>
            <p:nvPr/>
          </p:nvSpPr>
          <p:spPr>
            <a:xfrm>
              <a:off x="3045339" y="582150"/>
              <a:ext cx="654297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n w="6600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66FF"/>
                    </a:outerShdw>
                  </a:effectLst>
                  <a:latin typeface="UTM Cookies" panose="02040603050506020204" pitchFamily="18" charset="0"/>
                </a:rPr>
                <a:t>Chia </a:t>
              </a:r>
              <a:r>
                <a:rPr lang="en-US" sz="5400" b="1" dirty="0" err="1">
                  <a:ln w="6600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66FF"/>
                    </a:outerShdw>
                  </a:effectLst>
                  <a:latin typeface="UTM Cookies" panose="02040603050506020204" pitchFamily="18" charset="0"/>
                </a:rPr>
                <a:t>sẻ</a:t>
              </a:r>
              <a:r>
                <a:rPr lang="en-US" sz="5400" b="1" dirty="0">
                  <a:ln w="6600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66FF"/>
                    </a:outerShdw>
                  </a:effectLst>
                  <a:latin typeface="UTM Cookies" panose="02040603050506020204" pitchFamily="18" charset="0"/>
                </a:rPr>
                <a:t> </a:t>
              </a:r>
              <a:r>
                <a:rPr lang="en-US" sz="5400" b="1" dirty="0" err="1">
                  <a:ln w="6600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66FF"/>
                    </a:outerShdw>
                  </a:effectLst>
                  <a:latin typeface="UTM Cookies" panose="02040603050506020204" pitchFamily="18" charset="0"/>
                </a:rPr>
                <a:t>và</a:t>
              </a:r>
              <a:r>
                <a:rPr lang="en-US" sz="5400" b="1" dirty="0">
                  <a:ln w="6600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66FF"/>
                    </a:outerShdw>
                  </a:effectLst>
                  <a:latin typeface="UTM Cookies" panose="02040603050506020204" pitchFamily="18" charset="0"/>
                </a:rPr>
                <a:t> </a:t>
              </a:r>
              <a:r>
                <a:rPr lang="en-US" sz="5400" b="1" dirty="0" err="1">
                  <a:ln w="6600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66FF"/>
                    </a:outerShdw>
                  </a:effectLst>
                  <a:latin typeface="UTM Cookies" panose="02040603050506020204" pitchFamily="18" charset="0"/>
                </a:rPr>
                <a:t>tìm</a:t>
              </a:r>
              <a:r>
                <a:rPr lang="en-US" sz="5400" b="1" dirty="0">
                  <a:ln w="6600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66FF"/>
                    </a:outerShdw>
                  </a:effectLst>
                  <a:latin typeface="UTM Cookies" panose="02040603050506020204" pitchFamily="18" charset="0"/>
                </a:rPr>
                <a:t> </a:t>
              </a:r>
              <a:r>
                <a:rPr lang="en-US" sz="5400" b="1" dirty="0" err="1">
                  <a:ln w="6600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66FF"/>
                    </a:outerShdw>
                  </a:effectLst>
                  <a:latin typeface="UTM Cookies" panose="02040603050506020204" pitchFamily="18" charset="0"/>
                </a:rPr>
                <a:t>bạn</a:t>
              </a:r>
              <a:r>
                <a:rPr lang="en-US" sz="5400" b="1" dirty="0">
                  <a:ln w="6600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66FF"/>
                    </a:outerShdw>
                  </a:effectLst>
                  <a:latin typeface="UTM Cookies" panose="02040603050506020204" pitchFamily="18" charset="0"/>
                </a:rPr>
                <a:t> </a:t>
              </a:r>
              <a:r>
                <a:rPr lang="en-US" sz="5400" b="1" dirty="0" err="1">
                  <a:ln w="6600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66FF"/>
                    </a:outerShdw>
                  </a:effectLst>
                  <a:latin typeface="UTM Cookies" panose="02040603050506020204" pitchFamily="18" charset="0"/>
                </a:rPr>
                <a:t>có</a:t>
              </a:r>
              <a:r>
                <a:rPr lang="en-US" sz="5400" b="1" dirty="0">
                  <a:ln w="6600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66FF"/>
                    </a:outerShdw>
                  </a:effectLst>
                  <a:latin typeface="UTM Cookies" panose="02040603050506020204" pitchFamily="18" charset="0"/>
                </a:rPr>
                <a:t> </a:t>
              </a:r>
              <a:r>
                <a:rPr lang="en-US" sz="5400" b="1" dirty="0" err="1">
                  <a:ln w="6600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66FF"/>
                    </a:outerShdw>
                  </a:effectLst>
                  <a:latin typeface="UTM Cookies" panose="02040603050506020204" pitchFamily="18" charset="0"/>
                </a:rPr>
                <a:t>cùng</a:t>
              </a:r>
              <a:r>
                <a:rPr lang="en-US" sz="5400" b="1" dirty="0">
                  <a:ln w="6600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66FF"/>
                    </a:outerShdw>
                  </a:effectLst>
                  <a:latin typeface="UTM Cookies" panose="02040603050506020204" pitchFamily="18" charset="0"/>
                </a:rPr>
                <a:t> </a:t>
              </a:r>
              <a:r>
                <a:rPr lang="en-US" sz="5400" b="1" dirty="0" err="1">
                  <a:ln w="6600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66FF"/>
                    </a:outerShdw>
                  </a:effectLst>
                  <a:latin typeface="UTM Cookies" panose="02040603050506020204" pitchFamily="18" charset="0"/>
                </a:rPr>
                <a:t>sở</a:t>
              </a:r>
              <a:r>
                <a:rPr lang="en-US" sz="5400" b="1" dirty="0">
                  <a:ln w="6600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66FF"/>
                    </a:outerShdw>
                  </a:effectLst>
                  <a:latin typeface="UTM Cookies" panose="02040603050506020204" pitchFamily="18" charset="0"/>
                </a:rPr>
                <a:t> </a:t>
              </a:r>
              <a:r>
                <a:rPr lang="en-US" sz="5400" b="1" dirty="0" err="1">
                  <a:ln w="6600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66FF"/>
                    </a:outerShdw>
                  </a:effectLst>
                  <a:latin typeface="UTM Cookies" panose="02040603050506020204" pitchFamily="18" charset="0"/>
                </a:rPr>
                <a:t>thích</a:t>
              </a:r>
              <a:endParaRPr lang="vi-VN" sz="5400" b="1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66FF"/>
                  </a:outerShdw>
                </a:effectLst>
                <a:latin typeface="Praise" pitchFamily="2" charset="-93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507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0467DD7-EDD3-13B7-E57F-C667722E13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" b="69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10CFD5-370D-2198-BA8A-667E24F901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706" y="3101898"/>
            <a:ext cx="5878851" cy="37561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A30F095-8D4E-6344-2266-6098B60EBDF8}"/>
              </a:ext>
            </a:extLst>
          </p:cNvPr>
          <p:cNvSpPr txBox="1"/>
          <p:nvPr/>
        </p:nvSpPr>
        <p:spPr>
          <a:xfrm>
            <a:off x="2686291" y="1566283"/>
            <a:ext cx="6819417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300" b="1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66FF"/>
                  </a:outerShdw>
                </a:effectLst>
                <a:latin typeface="SVN-Kitten" pitchFamily="50" charset="-93"/>
                <a:ea typeface="LNTH-LuoLuoNotangYuanTi 1" pitchFamily="2" charset="-128"/>
                <a:cs typeface="LNTH-LuoLuoNotangYuanTi 1" pitchFamily="2" charset="-128"/>
              </a:rPr>
              <a:t>Di </a:t>
            </a:r>
            <a:r>
              <a:rPr lang="en-US" sz="4300" b="1" dirty="0" err="1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66FF"/>
                  </a:outerShdw>
                </a:effectLst>
                <a:latin typeface="SVN-Kitten" pitchFamily="50" charset="-93"/>
                <a:ea typeface="LNTH-LuoLuoNotangYuanTi 1" pitchFamily="2" charset="-128"/>
                <a:cs typeface="LNTH-LuoLuoNotangYuanTi 1" pitchFamily="2" charset="-128"/>
              </a:rPr>
              <a:t>chuyển</a:t>
            </a:r>
            <a:r>
              <a:rPr lang="en-US" sz="4300" b="1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66FF"/>
                  </a:outerShdw>
                </a:effectLst>
                <a:latin typeface="SVN-Kitten" pitchFamily="50" charset="-93"/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300" b="1" dirty="0" err="1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66FF"/>
                  </a:outerShdw>
                </a:effectLst>
                <a:latin typeface="SVN-Kitten" pitchFamily="50" charset="-93"/>
                <a:ea typeface="LNTH-LuoLuoNotangYuanTi 1" pitchFamily="2" charset="-128"/>
                <a:cs typeface="LNTH-LuoLuoNotangYuanTi 1" pitchFamily="2" charset="-128"/>
              </a:rPr>
              <a:t>và</a:t>
            </a:r>
            <a:r>
              <a:rPr lang="en-US" sz="4300" b="1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66FF"/>
                  </a:outerShdw>
                </a:effectLst>
                <a:latin typeface="SVN-Kitten" pitchFamily="50" charset="-93"/>
                <a:ea typeface="LNTH-LuoLuoNotangYuanTi 1" pitchFamily="2" charset="-128"/>
                <a:cs typeface="LNTH-LuoLuoNotangYuanTi 1" pitchFamily="2" charset="-128"/>
              </a:rPr>
              <a:t> chia </a:t>
            </a:r>
            <a:r>
              <a:rPr lang="en-US" sz="4300" b="1" dirty="0" err="1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66FF"/>
                  </a:outerShdw>
                </a:effectLst>
                <a:latin typeface="SVN-Kitten" pitchFamily="50" charset="-93"/>
                <a:ea typeface="LNTH-LuoLuoNotangYuanTi 1" pitchFamily="2" charset="-128"/>
                <a:cs typeface="LNTH-LuoLuoNotangYuanTi 1" pitchFamily="2" charset="-128"/>
              </a:rPr>
              <a:t>sẻ</a:t>
            </a:r>
            <a:r>
              <a:rPr lang="en-US" sz="4300" b="1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66FF"/>
                  </a:outerShdw>
                </a:effectLst>
                <a:latin typeface="SVN-Kitten" pitchFamily="50" charset="-93"/>
                <a:ea typeface="LNTH-LuoLuoNotangYuanTi 1" pitchFamily="2" charset="-128"/>
                <a:cs typeface="LNTH-LuoLuoNotangYuanTi 1" pitchFamily="2" charset="-128"/>
              </a:rPr>
              <a:t> </a:t>
            </a:r>
          </a:p>
          <a:p>
            <a:pPr algn="ctr"/>
            <a:r>
              <a:rPr lang="en-US" sz="4300" b="1" dirty="0" err="1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66FF"/>
                  </a:outerShdw>
                </a:effectLst>
                <a:latin typeface="SVN-Kitten" pitchFamily="50" charset="-93"/>
                <a:ea typeface="LNTH-LuoLuoNotangYuanTi 1" pitchFamily="2" charset="-128"/>
                <a:cs typeface="LNTH-LuoLuoNotangYuanTi 1" pitchFamily="2" charset="-128"/>
              </a:rPr>
              <a:t>trong</a:t>
            </a:r>
            <a:r>
              <a:rPr lang="en-US" sz="4300" b="1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66FF"/>
                  </a:outerShdw>
                </a:effectLst>
                <a:latin typeface="SVN-Kitten" pitchFamily="50" charset="-93"/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300" b="1" dirty="0" err="1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66FF"/>
                  </a:outerShdw>
                </a:effectLst>
                <a:latin typeface="SVN-Kitten" pitchFamily="50" charset="-93"/>
                <a:ea typeface="LNTH-LuoLuoNotangYuanTi 1" pitchFamily="2" charset="-128"/>
                <a:cs typeface="LNTH-LuoLuoNotangYuanTi 1" pitchFamily="2" charset="-128"/>
              </a:rPr>
              <a:t>nhóm</a:t>
            </a:r>
            <a:r>
              <a:rPr lang="en-US" sz="4300" b="1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66FF"/>
                  </a:outerShdw>
                </a:effectLst>
                <a:latin typeface="SVN-Kitten" pitchFamily="50" charset="-93"/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300" b="1" dirty="0" err="1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66FF"/>
                  </a:outerShdw>
                </a:effectLst>
                <a:latin typeface="SVN-Kitten" pitchFamily="50" charset="-93"/>
                <a:ea typeface="LNTH-LuoLuoNotangYuanTi 1" pitchFamily="2" charset="-128"/>
                <a:cs typeface="LNTH-LuoLuoNotangYuanTi 1" pitchFamily="2" charset="-128"/>
              </a:rPr>
              <a:t>có</a:t>
            </a:r>
            <a:r>
              <a:rPr lang="en-US" sz="4300" b="1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66FF"/>
                  </a:outerShdw>
                </a:effectLst>
                <a:latin typeface="SVN-Kitten" pitchFamily="50" charset="-93"/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300" b="1" dirty="0" err="1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66FF"/>
                  </a:outerShdw>
                </a:effectLst>
                <a:latin typeface="SVN-Kitten" pitchFamily="50" charset="-93"/>
                <a:ea typeface="LNTH-LuoLuoNotangYuanTi 1" pitchFamily="2" charset="-128"/>
                <a:cs typeface="LNTH-LuoLuoNotangYuanTi 1" pitchFamily="2" charset="-128"/>
              </a:rPr>
              <a:t>cùng</a:t>
            </a:r>
            <a:r>
              <a:rPr lang="en-US" sz="4300" b="1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66FF"/>
                  </a:outerShdw>
                </a:effectLst>
                <a:latin typeface="SVN-Kitten" pitchFamily="50" charset="-93"/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300" b="1" dirty="0" err="1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66FF"/>
                  </a:outerShdw>
                </a:effectLst>
                <a:latin typeface="SVN-Kitten" pitchFamily="50" charset="-93"/>
                <a:ea typeface="LNTH-LuoLuoNotangYuanTi 1" pitchFamily="2" charset="-128"/>
                <a:cs typeface="LNTH-LuoLuoNotangYuanTi 1" pitchFamily="2" charset="-128"/>
              </a:rPr>
              <a:t>sở</a:t>
            </a:r>
            <a:r>
              <a:rPr lang="en-US" sz="4300" b="1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66FF"/>
                  </a:outerShdw>
                </a:effectLst>
                <a:latin typeface="SVN-Kitten" pitchFamily="50" charset="-93"/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300" b="1" dirty="0" err="1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66FF"/>
                  </a:outerShdw>
                </a:effectLst>
                <a:latin typeface="SVN-Kitten" pitchFamily="50" charset="-93"/>
                <a:ea typeface="LNTH-LuoLuoNotangYuanTi 1" pitchFamily="2" charset="-128"/>
                <a:cs typeface="LNTH-LuoLuoNotangYuanTi 1" pitchFamily="2" charset="-128"/>
              </a:rPr>
              <a:t>thích</a:t>
            </a:r>
            <a:r>
              <a:rPr lang="en-US" sz="4300" b="1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66FF"/>
                  </a:outerShdw>
                </a:effectLst>
                <a:latin typeface="SVN-Kitten" pitchFamily="50" charset="-93"/>
                <a:ea typeface="LNTH-LuoLuoNotangYuanTi 1" pitchFamily="2" charset="-128"/>
                <a:cs typeface="LNTH-LuoLuoNotangYuanTi 1" pitchFamily="2" charset="-128"/>
              </a:rPr>
              <a:t>.</a:t>
            </a:r>
            <a:endParaRPr lang="vi-VN" sz="4300" b="1" dirty="0">
              <a:ln w="66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66FF"/>
                </a:outerShdw>
              </a:effectLst>
              <a:latin typeface="SVN-Kitten" pitchFamily="50" charset="-93"/>
              <a:ea typeface="LNTH-LuoLuoNotangYuanTi 1" pitchFamily="2" charset="-128"/>
              <a:cs typeface="LNTH-LuoLuoNotangYuanTi 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10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Classroom Stock Video Footage for Free Download">
            <a:extLst>
              <a:ext uri="{FF2B5EF4-FFF2-40B4-BE49-F238E27FC236}">
                <a16:creationId xmlns:a16="http://schemas.microsoft.com/office/drawing/2014/main" id="{A59FBEF2-DB25-3709-F73D-DD013E721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0B0BF8-E7BF-CB58-68C6-377C241CC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619" y="3236862"/>
            <a:ext cx="2435900" cy="3184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189F35-0BBA-3711-360D-6285D23F6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619" y="3236862"/>
            <a:ext cx="2154414" cy="31849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15CC91-EBB2-F6E5-8B63-A80B7B677F2E}"/>
              </a:ext>
            </a:extLst>
          </p:cNvPr>
          <p:cNvSpPr txBox="1"/>
          <p:nvPr/>
        </p:nvSpPr>
        <p:spPr>
          <a:xfrm>
            <a:off x="3865983" y="1460070"/>
            <a:ext cx="42835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66FF"/>
                  </a:outerShdw>
                </a:effectLst>
                <a:latin typeface="UTM Cookies" panose="02040603050506020204" pitchFamily="18" charset="0"/>
              </a:rPr>
              <a:t>Chia </a:t>
            </a:r>
            <a:r>
              <a:rPr lang="en-US" sz="4800" b="1" dirty="0" err="1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66FF"/>
                  </a:outerShdw>
                </a:effectLst>
                <a:latin typeface="UTM Cookies" panose="02040603050506020204" pitchFamily="18" charset="0"/>
              </a:rPr>
              <a:t>sẻ</a:t>
            </a:r>
            <a:endParaRPr lang="en-US" sz="4800" b="1" dirty="0">
              <a:ln w="66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66FF"/>
                </a:outerShdw>
              </a:effectLst>
              <a:latin typeface="UTM Cookies" panose="02040603050506020204" pitchFamily="18" charset="0"/>
            </a:endParaRPr>
          </a:p>
          <a:p>
            <a:pPr algn="ctr"/>
            <a:r>
              <a:rPr lang="en-US" sz="4800" b="1" dirty="0" err="1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66FF"/>
                  </a:outerShdw>
                </a:effectLst>
                <a:latin typeface="UTM Cookies" panose="02040603050506020204" pitchFamily="18" charset="0"/>
              </a:rPr>
              <a:t>sở</a:t>
            </a:r>
            <a:r>
              <a:rPr lang="en-US" sz="4800" b="1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66FF"/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66FF"/>
                  </a:outerShdw>
                </a:effectLst>
                <a:latin typeface="UTM Cookies" panose="02040603050506020204" pitchFamily="18" charset="0"/>
              </a:rPr>
              <a:t>thích</a:t>
            </a:r>
            <a:r>
              <a:rPr lang="en-US" sz="4800" b="1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66FF"/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66FF"/>
                  </a:outerShdw>
                </a:effectLst>
                <a:latin typeface="UTM Cookies" panose="02040603050506020204" pitchFamily="18" charset="0"/>
              </a:rPr>
              <a:t>của</a:t>
            </a:r>
            <a:r>
              <a:rPr lang="en-US" sz="4800" b="1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66FF"/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66FF"/>
                  </a:outerShdw>
                </a:effectLst>
                <a:latin typeface="UTM Cookies" panose="02040603050506020204" pitchFamily="18" charset="0"/>
              </a:rPr>
              <a:t>cả</a:t>
            </a:r>
            <a:r>
              <a:rPr lang="en-US" sz="4800" b="1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66FF"/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66FF"/>
                  </a:outerShdw>
                </a:effectLst>
                <a:latin typeface="UTM Cookies" panose="02040603050506020204" pitchFamily="18" charset="0"/>
              </a:rPr>
              <a:t>nhóm</a:t>
            </a:r>
            <a:endParaRPr lang="vi-VN" sz="4800" b="1" dirty="0">
              <a:ln w="66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66FF"/>
                </a:outerShdw>
              </a:effectLst>
              <a:latin typeface="Praise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93271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2822C7-4413-1A7B-A285-8DABC0541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: Rounded Corners 1">
            <a:extLst>
              <a:ext uri="{FF2B5EF4-FFF2-40B4-BE49-F238E27FC236}">
                <a16:creationId xmlns:a16="http://schemas.microsoft.com/office/drawing/2014/main" id="{91570FB6-7231-D92A-CA41-6790BBD8E478}"/>
              </a:ext>
            </a:extLst>
          </p:cNvPr>
          <p:cNvSpPr/>
          <p:nvPr/>
        </p:nvSpPr>
        <p:spPr>
          <a:xfrm>
            <a:off x="585731" y="780371"/>
            <a:ext cx="11020538" cy="5297257"/>
          </a:xfrm>
          <a:custGeom>
            <a:avLst/>
            <a:gdLst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20538" h="5297257" fill="none" extrusionOk="0">
                <a:moveTo>
                  <a:pt x="0" y="495823"/>
                </a:moveTo>
                <a:cubicBezTo>
                  <a:pt x="-54921" y="214018"/>
                  <a:pt x="309555" y="41345"/>
                  <a:pt x="573702" y="0"/>
                </a:cubicBezTo>
                <a:cubicBezTo>
                  <a:pt x="5523934" y="326791"/>
                  <a:pt x="8353040" y="259955"/>
                  <a:pt x="10446835" y="0"/>
                </a:cubicBezTo>
                <a:cubicBezTo>
                  <a:pt x="10798323" y="52460"/>
                  <a:pt x="11063852" y="272573"/>
                  <a:pt x="11020538" y="495823"/>
                </a:cubicBezTo>
                <a:cubicBezTo>
                  <a:pt x="11009707" y="1405152"/>
                  <a:pt x="11125193" y="4061313"/>
                  <a:pt x="11020538" y="4801433"/>
                </a:cubicBezTo>
                <a:cubicBezTo>
                  <a:pt x="10918454" y="5091601"/>
                  <a:pt x="10700340" y="5257997"/>
                  <a:pt x="10446835" y="5297257"/>
                </a:cubicBezTo>
                <a:cubicBezTo>
                  <a:pt x="6774434" y="5409981"/>
                  <a:pt x="2988650" y="5099002"/>
                  <a:pt x="573702" y="5297257"/>
                </a:cubicBezTo>
                <a:cubicBezTo>
                  <a:pt x="267328" y="5163138"/>
                  <a:pt x="-56021" y="5106048"/>
                  <a:pt x="0" y="4801433"/>
                </a:cubicBezTo>
                <a:cubicBezTo>
                  <a:pt x="-18228" y="4410834"/>
                  <a:pt x="66681" y="1128536"/>
                  <a:pt x="0" y="495823"/>
                </a:cubicBezTo>
                <a:close/>
              </a:path>
              <a:path w="11020538" h="5297257" stroke="0" extrusionOk="0">
                <a:moveTo>
                  <a:pt x="0" y="495823"/>
                </a:moveTo>
                <a:cubicBezTo>
                  <a:pt x="-47818" y="219102"/>
                  <a:pt x="298408" y="-33794"/>
                  <a:pt x="573702" y="0"/>
                </a:cubicBezTo>
                <a:cubicBezTo>
                  <a:pt x="1162616" y="772497"/>
                  <a:pt x="6051164" y="-23353"/>
                  <a:pt x="10446835" y="0"/>
                </a:cubicBezTo>
                <a:cubicBezTo>
                  <a:pt x="10748919" y="91411"/>
                  <a:pt x="10951216" y="290917"/>
                  <a:pt x="11020538" y="495823"/>
                </a:cubicBezTo>
                <a:cubicBezTo>
                  <a:pt x="11114946" y="852621"/>
                  <a:pt x="10730321" y="3286383"/>
                  <a:pt x="11020538" y="4801433"/>
                </a:cubicBezTo>
                <a:cubicBezTo>
                  <a:pt x="11094350" y="5131316"/>
                  <a:pt x="10753832" y="5331832"/>
                  <a:pt x="10446835" y="5297257"/>
                </a:cubicBezTo>
                <a:cubicBezTo>
                  <a:pt x="6091908" y="5785755"/>
                  <a:pt x="3241024" y="4592648"/>
                  <a:pt x="573702" y="5297257"/>
                </a:cubicBezTo>
                <a:cubicBezTo>
                  <a:pt x="349258" y="5276774"/>
                  <a:pt x="-5184" y="5017410"/>
                  <a:pt x="0" y="4801433"/>
                </a:cubicBezTo>
                <a:cubicBezTo>
                  <a:pt x="348141" y="4504014"/>
                  <a:pt x="-106435" y="1987219"/>
                  <a:pt x="0" y="495823"/>
                </a:cubicBezTo>
                <a:close/>
              </a:path>
              <a:path w="11020538" h="5297257" fill="none" stroke="0" extrusionOk="0">
                <a:moveTo>
                  <a:pt x="0" y="495823"/>
                </a:moveTo>
                <a:cubicBezTo>
                  <a:pt x="-91803" y="217625"/>
                  <a:pt x="211867" y="1692"/>
                  <a:pt x="573702" y="0"/>
                </a:cubicBezTo>
                <a:cubicBezTo>
                  <a:pt x="5850753" y="-12104"/>
                  <a:pt x="8354215" y="-72901"/>
                  <a:pt x="10446835" y="0"/>
                </a:cubicBezTo>
                <a:cubicBezTo>
                  <a:pt x="10700180" y="24847"/>
                  <a:pt x="11044521" y="269877"/>
                  <a:pt x="11020538" y="495823"/>
                </a:cubicBezTo>
                <a:cubicBezTo>
                  <a:pt x="10808854" y="1545676"/>
                  <a:pt x="11135909" y="4252847"/>
                  <a:pt x="11020538" y="4801433"/>
                </a:cubicBezTo>
                <a:cubicBezTo>
                  <a:pt x="11047789" y="5071166"/>
                  <a:pt x="10714052" y="5295841"/>
                  <a:pt x="10446835" y="5297257"/>
                </a:cubicBezTo>
                <a:cubicBezTo>
                  <a:pt x="7171680" y="5490598"/>
                  <a:pt x="3004099" y="5452858"/>
                  <a:pt x="573702" y="5297257"/>
                </a:cubicBezTo>
                <a:cubicBezTo>
                  <a:pt x="267490" y="5241726"/>
                  <a:pt x="3573" y="5149523"/>
                  <a:pt x="0" y="4801433"/>
                </a:cubicBezTo>
                <a:cubicBezTo>
                  <a:pt x="175972" y="4341452"/>
                  <a:pt x="109662" y="1139707"/>
                  <a:pt x="0" y="495823"/>
                </a:cubicBezTo>
                <a:close/>
              </a:path>
              <a:path w="11020538" h="5297257" fill="none" stroke="0" extrusionOk="0">
                <a:moveTo>
                  <a:pt x="0" y="495823"/>
                </a:moveTo>
                <a:cubicBezTo>
                  <a:pt x="-82615" y="193825"/>
                  <a:pt x="234686" y="41957"/>
                  <a:pt x="573702" y="0"/>
                </a:cubicBezTo>
                <a:cubicBezTo>
                  <a:pt x="5586688" y="227255"/>
                  <a:pt x="7951458" y="242395"/>
                  <a:pt x="10446835" y="0"/>
                </a:cubicBezTo>
                <a:cubicBezTo>
                  <a:pt x="10767911" y="68540"/>
                  <a:pt x="11045541" y="305702"/>
                  <a:pt x="11020538" y="495823"/>
                </a:cubicBezTo>
                <a:cubicBezTo>
                  <a:pt x="10865106" y="1476395"/>
                  <a:pt x="11171780" y="4120663"/>
                  <a:pt x="11020538" y="4801433"/>
                </a:cubicBezTo>
                <a:cubicBezTo>
                  <a:pt x="10988408" y="5091591"/>
                  <a:pt x="10726968" y="5222155"/>
                  <a:pt x="10446835" y="5297257"/>
                </a:cubicBezTo>
                <a:cubicBezTo>
                  <a:pt x="6798835" y="5405001"/>
                  <a:pt x="2932341" y="5409718"/>
                  <a:pt x="573702" y="5297257"/>
                </a:cubicBezTo>
                <a:cubicBezTo>
                  <a:pt x="263419" y="5194561"/>
                  <a:pt x="-67305" y="5134956"/>
                  <a:pt x="0" y="4801433"/>
                </a:cubicBezTo>
                <a:cubicBezTo>
                  <a:pt x="118858" y="4371524"/>
                  <a:pt x="81765" y="1123734"/>
                  <a:pt x="0" y="495823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020538" h="5297257" fill="none" extrusionOk="0">
                        <a:moveTo>
                          <a:pt x="0" y="495823"/>
                        </a:moveTo>
                        <a:cubicBezTo>
                          <a:pt x="-48085" y="215124"/>
                          <a:pt x="286517" y="22504"/>
                          <a:pt x="573702" y="0"/>
                        </a:cubicBezTo>
                        <a:cubicBezTo>
                          <a:pt x="5435718" y="195472"/>
                          <a:pt x="8350121" y="229719"/>
                          <a:pt x="10446835" y="0"/>
                        </a:cubicBezTo>
                        <a:cubicBezTo>
                          <a:pt x="10792912" y="44125"/>
                          <a:pt x="11053769" y="260222"/>
                          <a:pt x="11020538" y="495823"/>
                        </a:cubicBezTo>
                        <a:cubicBezTo>
                          <a:pt x="10904020" y="1497686"/>
                          <a:pt x="11118035" y="4094983"/>
                          <a:pt x="11020538" y="4801433"/>
                        </a:cubicBezTo>
                        <a:cubicBezTo>
                          <a:pt x="10947828" y="5086777"/>
                          <a:pt x="10707239" y="5262757"/>
                          <a:pt x="10446835" y="5297257"/>
                        </a:cubicBezTo>
                        <a:cubicBezTo>
                          <a:pt x="6880531" y="5417512"/>
                          <a:pt x="3075129" y="5275284"/>
                          <a:pt x="573702" y="5297257"/>
                        </a:cubicBezTo>
                        <a:cubicBezTo>
                          <a:pt x="264349" y="5203428"/>
                          <a:pt x="-39607" y="5096464"/>
                          <a:pt x="0" y="4801433"/>
                        </a:cubicBezTo>
                        <a:cubicBezTo>
                          <a:pt x="31202" y="4322451"/>
                          <a:pt x="49912" y="1116075"/>
                          <a:pt x="0" y="495823"/>
                        </a:cubicBezTo>
                        <a:close/>
                      </a:path>
                      <a:path w="11020538" h="5297257" stroke="0" extrusionOk="0">
                        <a:moveTo>
                          <a:pt x="0" y="495823"/>
                        </a:moveTo>
                        <a:cubicBezTo>
                          <a:pt x="-47074" y="201415"/>
                          <a:pt x="278837" y="-22185"/>
                          <a:pt x="573702" y="0"/>
                        </a:cubicBezTo>
                        <a:cubicBezTo>
                          <a:pt x="1260056" y="617807"/>
                          <a:pt x="6716640" y="-58837"/>
                          <a:pt x="10446835" y="0"/>
                        </a:cubicBezTo>
                        <a:cubicBezTo>
                          <a:pt x="10735468" y="64777"/>
                          <a:pt x="10978370" y="276597"/>
                          <a:pt x="11020538" y="495823"/>
                        </a:cubicBezTo>
                        <a:cubicBezTo>
                          <a:pt x="11090207" y="994092"/>
                          <a:pt x="10987132" y="3300917"/>
                          <a:pt x="11020538" y="4801433"/>
                        </a:cubicBezTo>
                        <a:cubicBezTo>
                          <a:pt x="11052365" y="5095170"/>
                          <a:pt x="10762359" y="5306085"/>
                          <a:pt x="10446835" y="5297257"/>
                        </a:cubicBezTo>
                        <a:cubicBezTo>
                          <a:pt x="6237636" y="5493210"/>
                          <a:pt x="3519135" y="4961656"/>
                          <a:pt x="573702" y="5297257"/>
                        </a:cubicBezTo>
                        <a:cubicBezTo>
                          <a:pt x="302629" y="5262164"/>
                          <a:pt x="-2972" y="5063320"/>
                          <a:pt x="0" y="4801433"/>
                        </a:cubicBezTo>
                        <a:cubicBezTo>
                          <a:pt x="158880" y="4384780"/>
                          <a:pt x="35010" y="1956180"/>
                          <a:pt x="0" y="495823"/>
                        </a:cubicBezTo>
                        <a:close/>
                      </a:path>
                      <a:path w="11020538" h="5297257" fill="none" stroke="0" extrusionOk="0">
                        <a:moveTo>
                          <a:pt x="0" y="495823"/>
                        </a:moveTo>
                        <a:cubicBezTo>
                          <a:pt x="-83122" y="190560"/>
                          <a:pt x="221026" y="30537"/>
                          <a:pt x="573702" y="0"/>
                        </a:cubicBezTo>
                        <a:cubicBezTo>
                          <a:pt x="5624142" y="158111"/>
                          <a:pt x="8291222" y="36465"/>
                          <a:pt x="10446835" y="0"/>
                        </a:cubicBezTo>
                        <a:cubicBezTo>
                          <a:pt x="10734793" y="38116"/>
                          <a:pt x="11026356" y="287740"/>
                          <a:pt x="11020538" y="495823"/>
                        </a:cubicBezTo>
                        <a:cubicBezTo>
                          <a:pt x="10868278" y="1512356"/>
                          <a:pt x="11109049" y="4180070"/>
                          <a:pt x="11020538" y="4801433"/>
                        </a:cubicBezTo>
                        <a:cubicBezTo>
                          <a:pt x="11008736" y="5078916"/>
                          <a:pt x="10727355" y="5246059"/>
                          <a:pt x="10446835" y="5297257"/>
                        </a:cubicBezTo>
                        <a:cubicBezTo>
                          <a:pt x="6914526" y="5416840"/>
                          <a:pt x="3031202" y="5541219"/>
                          <a:pt x="573702" y="5297257"/>
                        </a:cubicBezTo>
                        <a:cubicBezTo>
                          <a:pt x="260156" y="5241493"/>
                          <a:pt x="-37972" y="5106475"/>
                          <a:pt x="0" y="4801433"/>
                        </a:cubicBezTo>
                        <a:cubicBezTo>
                          <a:pt x="159519" y="4325697"/>
                          <a:pt x="90279" y="1092329"/>
                          <a:pt x="0" y="49582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vi-VN" sz="28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8BC070-33BD-C2FD-CF9E-1B416B5FC551}"/>
              </a:ext>
            </a:extLst>
          </p:cNvPr>
          <p:cNvSpPr/>
          <p:nvPr/>
        </p:nvSpPr>
        <p:spPr>
          <a:xfrm>
            <a:off x="960896" y="3055898"/>
            <a:ext cx="7306622" cy="7679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029CA52-D19E-19F3-0DAC-61A3DFBE969F}"/>
              </a:ext>
            </a:extLst>
          </p:cNvPr>
          <p:cNvSpPr/>
          <p:nvPr/>
        </p:nvSpPr>
        <p:spPr>
          <a:xfrm>
            <a:off x="960896" y="1955956"/>
            <a:ext cx="7306622" cy="7679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E6ED0E-4365-FC13-64ED-99D85B37D06A}"/>
              </a:ext>
            </a:extLst>
          </p:cNvPr>
          <p:cNvSpPr/>
          <p:nvPr/>
        </p:nvSpPr>
        <p:spPr>
          <a:xfrm>
            <a:off x="960896" y="5019446"/>
            <a:ext cx="7306622" cy="7679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54ED830-45C1-C2FF-F0F2-BC41CBC2C186}"/>
              </a:ext>
            </a:extLst>
          </p:cNvPr>
          <p:cNvSpPr/>
          <p:nvPr/>
        </p:nvSpPr>
        <p:spPr>
          <a:xfrm>
            <a:off x="960896" y="4037672"/>
            <a:ext cx="7306622" cy="7679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0E6F7C-4BE2-E70D-E0B6-A531704EB979}"/>
              </a:ext>
            </a:extLst>
          </p:cNvPr>
          <p:cNvSpPr txBox="1"/>
          <p:nvPr/>
        </p:nvSpPr>
        <p:spPr>
          <a:xfrm>
            <a:off x="4125853" y="767999"/>
            <a:ext cx="3940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n>
                  <a:solidFill>
                    <a:srgbClr val="002060"/>
                  </a:solidFill>
                </a:ln>
                <a:solidFill>
                  <a:srgbClr val="66FFFF"/>
                </a:solidFill>
                <a:latin typeface="UVN Banh Mi" pitchFamily="2" charset="0"/>
              </a:rPr>
              <a:t>D</a:t>
            </a:r>
            <a:r>
              <a:rPr lang="en-US" sz="7200" dirty="0" err="1">
                <a:ln>
                  <a:solidFill>
                    <a:srgbClr val="002060"/>
                  </a:solidFill>
                </a:ln>
                <a:solidFill>
                  <a:srgbClr val="FFFF66"/>
                </a:solidFill>
                <a:latin typeface="UVN Banh Mi" pitchFamily="2" charset="0"/>
              </a:rPr>
              <a:t>ặ</a:t>
            </a:r>
            <a:r>
              <a:rPr lang="en-US" sz="7200" dirty="0" err="1">
                <a:ln>
                  <a:solidFill>
                    <a:srgbClr val="002060"/>
                  </a:solidFill>
                </a:ln>
                <a:solidFill>
                  <a:srgbClr val="66FFCC"/>
                </a:solidFill>
                <a:latin typeface="UVN Banh Mi" pitchFamily="2" charset="0"/>
              </a:rPr>
              <a:t>n</a:t>
            </a:r>
            <a:r>
              <a:rPr lang="en-US" sz="7200" dirty="0">
                <a:ln>
                  <a:solidFill>
                    <a:srgbClr val="002060"/>
                  </a:solidFill>
                </a:ln>
                <a:solidFill>
                  <a:srgbClr val="FFFF66"/>
                </a:solidFill>
                <a:latin typeface="UVN Banh Mi" pitchFamily="2" charset="0"/>
              </a:rPr>
              <a:t> </a:t>
            </a:r>
            <a:r>
              <a:rPr lang="en-US" sz="7200" dirty="0" err="1">
                <a:ln>
                  <a:solidFill>
                    <a:srgbClr val="002060"/>
                  </a:solidFill>
                </a:ln>
                <a:solidFill>
                  <a:srgbClr val="FFFF66"/>
                </a:solidFill>
                <a:latin typeface="UVN Banh Mi" pitchFamily="2" charset="0"/>
              </a:rPr>
              <a:t>d</a:t>
            </a:r>
            <a:r>
              <a:rPr lang="en-US" sz="7200" dirty="0" err="1">
                <a:ln>
                  <a:solidFill>
                    <a:srgbClr val="002060"/>
                  </a:solidFill>
                </a:ln>
                <a:solidFill>
                  <a:srgbClr val="CC99FF"/>
                </a:solidFill>
                <a:latin typeface="UVN Banh Mi" pitchFamily="2" charset="0"/>
              </a:rPr>
              <a:t>ò</a:t>
            </a:r>
            <a:endParaRPr lang="vi-VN" sz="7200" dirty="0">
              <a:ln>
                <a:solidFill>
                  <a:srgbClr val="002060"/>
                </a:solidFill>
              </a:ln>
              <a:solidFill>
                <a:srgbClr val="CC99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D69EC9-9A64-0D84-60EF-75F1F22B0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3905" y="1955956"/>
            <a:ext cx="3028570" cy="358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96296E-6 L 0 -0.07223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4" grpId="0" animBg="1"/>
      <p:bldP spid="5" grpId="0" animBg="1"/>
      <p:bldP spid="7" grpId="0" animBg="1"/>
      <p:bldP spid="8" grpId="0"/>
      <p:bldP spid="8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0F269E8-9B93-43A4-026B-9DC1EA2E2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464"/>
            <a:ext cx="12192000" cy="68984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B45231-83BF-7C77-D4A5-CB32831A8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6901"/>
            <a:ext cx="2479138" cy="12468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906EED-366F-051A-A6FD-19AD2E89C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90243" y="4130118"/>
            <a:ext cx="3013185" cy="254006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3F674DB-3B87-A3BE-03BE-95850F2E0A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188" y="4186530"/>
            <a:ext cx="2898821" cy="242724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82404B3-6DAB-A944-0C26-B9CEF0C78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5775">
            <a:off x="6322228" y="155755"/>
            <a:ext cx="857584" cy="8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>
            <a:extLst>
              <a:ext uri="{FF2B5EF4-FFF2-40B4-BE49-F238E27FC236}">
                <a16:creationId xmlns:a16="http://schemas.microsoft.com/office/drawing/2014/main" id="{17C82E5F-1316-9299-568A-9A37DF66B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204">
            <a:off x="5597000" y="4736917"/>
            <a:ext cx="756617" cy="75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677CC872-59E7-AC3B-21C3-2F5715A20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9697">
            <a:off x="8576536" y="504613"/>
            <a:ext cx="785773" cy="78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>
            <a:extLst>
              <a:ext uri="{FF2B5EF4-FFF2-40B4-BE49-F238E27FC236}">
                <a16:creationId xmlns:a16="http://schemas.microsoft.com/office/drawing/2014/main" id="{2EDD599A-38EE-DC96-3A65-DC6BD3415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9632">
            <a:off x="1150687" y="2472300"/>
            <a:ext cx="992645" cy="99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DDB32C6-3B7A-55FF-B23F-F540A0D6295D}"/>
              </a:ext>
            </a:extLst>
          </p:cNvPr>
          <p:cNvGrpSpPr/>
          <p:nvPr/>
        </p:nvGrpSpPr>
        <p:grpSpPr>
          <a:xfrm>
            <a:off x="3809807" y="1753449"/>
            <a:ext cx="4331002" cy="2123658"/>
            <a:chOff x="4124044" y="1905824"/>
            <a:chExt cx="4331002" cy="212365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1C59AAE-96B1-9AA9-812E-0066A9EC94C7}"/>
                </a:ext>
              </a:extLst>
            </p:cNvPr>
            <p:cNvSpPr txBox="1"/>
            <p:nvPr/>
          </p:nvSpPr>
          <p:spPr>
            <a:xfrm>
              <a:off x="4124044" y="1905824"/>
              <a:ext cx="433100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ln w="1587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66FFCC"/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TẠM BIỆT VÀ HẸN GẶP LẠI</a:t>
              </a:r>
              <a:endParaRPr lang="vi-VN" sz="6600" dirty="0">
                <a:ln w="1587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rgbClr val="66FFCC"/>
                  </a:outerShdw>
                </a:effectLst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8B1A1D9-75DA-84FE-31FA-590C508F8523}"/>
                </a:ext>
              </a:extLst>
            </p:cNvPr>
            <p:cNvSpPr txBox="1"/>
            <p:nvPr/>
          </p:nvSpPr>
          <p:spPr>
            <a:xfrm>
              <a:off x="4124044" y="1905824"/>
              <a:ext cx="433100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ln>
                    <a:solidFill>
                      <a:srgbClr val="00B050"/>
                    </a:solidFill>
                  </a:ln>
                  <a:solidFill>
                    <a:srgbClr val="66FFCC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TẠM BIỆT VÀ HẸN GẶP LẠI</a:t>
              </a:r>
              <a:endParaRPr lang="vi-VN" sz="6600" dirty="0">
                <a:ln>
                  <a:solidFill>
                    <a:srgbClr val="00B050"/>
                  </a:solidFill>
                </a:ln>
                <a:solidFill>
                  <a:srgbClr val="66FFCC"/>
                </a:solidFill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37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3" presetID="50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9" presetID="6" presetClass="emph" presetSubtype="0" repeatCount="indefinite" decel="12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7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2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5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4" dur="5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50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6" dur="5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3" presetID="50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9" presetID="6" presetClass="emph" presetSubtype="0" repeatCount="indefinite" decel="12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7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2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5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4" dur="5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50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6" dur="5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6DE2D5-2762-8762-CC2E-1BB5152657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9" b="52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B5390C3-2170-5DFB-A156-D8F614070BE8}"/>
              </a:ext>
            </a:extLst>
          </p:cNvPr>
          <p:cNvGrpSpPr/>
          <p:nvPr/>
        </p:nvGrpSpPr>
        <p:grpSpPr>
          <a:xfrm>
            <a:off x="2729645" y="1803230"/>
            <a:ext cx="7321679" cy="1958602"/>
            <a:chOff x="2688739" y="1530490"/>
            <a:chExt cx="7321679" cy="195860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ADD2D3D-F249-74FC-72D9-9CE2268FFB30}"/>
                </a:ext>
              </a:extLst>
            </p:cNvPr>
            <p:cNvSpPr txBox="1"/>
            <p:nvPr/>
          </p:nvSpPr>
          <p:spPr>
            <a:xfrm>
              <a:off x="2709214" y="1550100"/>
              <a:ext cx="7301204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6000" b="1" dirty="0" err="1">
                  <a:ln w="136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00B0F0"/>
                    </a:outerShdw>
                  </a:effectLst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Luyện</a:t>
              </a:r>
              <a:r>
                <a:rPr lang="en-US" sz="6000" b="1" dirty="0">
                  <a:ln w="136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00B0F0"/>
                    </a:outerShdw>
                  </a:effectLst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dirty="0" err="1">
                  <a:ln w="136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00B0F0"/>
                    </a:outerShdw>
                  </a:effectLst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tập</a:t>
              </a:r>
              <a:r>
                <a:rPr lang="en-US" sz="6000" b="1" dirty="0">
                  <a:ln w="136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00B0F0"/>
                    </a:outerShdw>
                  </a:effectLst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dirty="0" err="1">
                  <a:ln w="136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00B0F0"/>
                    </a:outerShdw>
                  </a:effectLst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về</a:t>
              </a:r>
              <a:r>
                <a:rPr lang="en-US" sz="6000" b="1" dirty="0">
                  <a:ln w="136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00B0F0"/>
                    </a:outerShdw>
                  </a:effectLst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dirty="0" err="1">
                  <a:ln w="136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00B0F0"/>
                    </a:outerShdw>
                  </a:effectLst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từ</a:t>
              </a:r>
              <a:r>
                <a:rPr lang="en-US" sz="6000" b="1" dirty="0">
                  <a:ln w="136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00B0F0"/>
                    </a:outerShdw>
                  </a:effectLst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dirty="0" err="1">
                  <a:ln w="136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00B0F0"/>
                    </a:outerShdw>
                  </a:effectLst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ngữ</a:t>
              </a:r>
              <a:r>
                <a:rPr lang="en-US" sz="6000" b="1" dirty="0">
                  <a:ln w="136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00B0F0"/>
                    </a:outerShdw>
                  </a:effectLst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dirty="0" err="1">
                  <a:ln w="136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00B0F0"/>
                    </a:outerShdw>
                  </a:effectLst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có</a:t>
              </a:r>
              <a:r>
                <a:rPr lang="en-US" sz="6000" b="1" dirty="0">
                  <a:ln w="136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00B0F0"/>
                    </a:outerShdw>
                  </a:effectLst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dirty="0" err="1">
                  <a:ln w="136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00B0F0"/>
                    </a:outerShdw>
                  </a:effectLst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nghĩa</a:t>
              </a:r>
              <a:r>
                <a:rPr lang="en-US" sz="6000" b="1" dirty="0">
                  <a:ln w="136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00B0F0"/>
                    </a:outerShdw>
                  </a:effectLst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dirty="0" err="1">
                  <a:ln w="136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00B0F0"/>
                    </a:outerShdw>
                  </a:effectLst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giống</a:t>
              </a:r>
              <a:r>
                <a:rPr lang="en-US" sz="6000" b="1" dirty="0">
                  <a:ln w="136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00B0F0"/>
                    </a:outerShdw>
                  </a:effectLst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dirty="0" err="1">
                  <a:ln w="136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00B0F0"/>
                    </a:outerShdw>
                  </a:effectLst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nhau</a:t>
              </a:r>
              <a:endParaRPr lang="vi-VN" sz="6000" b="1" dirty="0">
                <a:ln w="136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rgbClr val="00B0F0"/>
                  </a:outerShdw>
                </a:effectLst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AE3F40B-9583-98C8-1959-BB271C19A039}"/>
                </a:ext>
              </a:extLst>
            </p:cNvPr>
            <p:cNvSpPr txBox="1"/>
            <p:nvPr/>
          </p:nvSpPr>
          <p:spPr>
            <a:xfrm>
              <a:off x="2688739" y="1530490"/>
              <a:ext cx="7301204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6000" b="1" dirty="0" err="1">
                  <a:ln w="12700">
                    <a:solidFill>
                      <a:srgbClr val="184671"/>
                    </a:solidFill>
                    <a:prstDash val="solid"/>
                  </a:ln>
                  <a:solidFill>
                    <a:srgbClr val="CCFFFF"/>
                  </a:solidFill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Luyện</a:t>
              </a:r>
              <a:r>
                <a:rPr lang="en-US" sz="6000" b="1" dirty="0">
                  <a:ln w="12700">
                    <a:solidFill>
                      <a:srgbClr val="184671"/>
                    </a:solidFill>
                    <a:prstDash val="solid"/>
                  </a:ln>
                  <a:solidFill>
                    <a:srgbClr val="CCFFFF"/>
                  </a:solidFill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dirty="0" err="1">
                  <a:ln w="12700">
                    <a:solidFill>
                      <a:srgbClr val="184671"/>
                    </a:solidFill>
                    <a:prstDash val="solid"/>
                  </a:ln>
                  <a:solidFill>
                    <a:srgbClr val="CCFFFF"/>
                  </a:solidFill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tập</a:t>
              </a:r>
              <a:r>
                <a:rPr lang="en-US" sz="6000" b="1" dirty="0">
                  <a:ln w="12700">
                    <a:solidFill>
                      <a:srgbClr val="184671"/>
                    </a:solidFill>
                    <a:prstDash val="solid"/>
                  </a:ln>
                  <a:solidFill>
                    <a:srgbClr val="CCFFFF"/>
                  </a:solidFill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dirty="0" err="1">
                  <a:ln w="12700">
                    <a:solidFill>
                      <a:srgbClr val="184671"/>
                    </a:solidFill>
                    <a:prstDash val="solid"/>
                  </a:ln>
                  <a:solidFill>
                    <a:srgbClr val="CCFFFF"/>
                  </a:solidFill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về</a:t>
              </a:r>
              <a:r>
                <a:rPr lang="en-US" sz="6000" b="1" dirty="0">
                  <a:ln w="12700">
                    <a:solidFill>
                      <a:srgbClr val="184671"/>
                    </a:solidFill>
                    <a:prstDash val="solid"/>
                  </a:ln>
                  <a:solidFill>
                    <a:srgbClr val="CCFFFF"/>
                  </a:solidFill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dirty="0" err="1">
                  <a:ln w="12700">
                    <a:solidFill>
                      <a:srgbClr val="184671"/>
                    </a:solidFill>
                    <a:prstDash val="solid"/>
                  </a:ln>
                  <a:solidFill>
                    <a:srgbClr val="CCFFFF"/>
                  </a:solidFill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từ</a:t>
              </a:r>
              <a:r>
                <a:rPr lang="en-US" sz="6000" b="1" dirty="0">
                  <a:ln w="12700">
                    <a:solidFill>
                      <a:srgbClr val="184671"/>
                    </a:solidFill>
                    <a:prstDash val="solid"/>
                  </a:ln>
                  <a:solidFill>
                    <a:srgbClr val="CCFFFF"/>
                  </a:solidFill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dirty="0" err="1">
                  <a:ln w="12700">
                    <a:solidFill>
                      <a:srgbClr val="184671"/>
                    </a:solidFill>
                    <a:prstDash val="solid"/>
                  </a:ln>
                  <a:solidFill>
                    <a:srgbClr val="CCFFFF"/>
                  </a:solidFill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ngữ</a:t>
              </a:r>
              <a:r>
                <a:rPr lang="en-US" sz="6000" b="1" dirty="0">
                  <a:ln w="12700">
                    <a:solidFill>
                      <a:srgbClr val="184671"/>
                    </a:solidFill>
                    <a:prstDash val="solid"/>
                  </a:ln>
                  <a:solidFill>
                    <a:srgbClr val="CCFFFF"/>
                  </a:solidFill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dirty="0" err="1">
                  <a:ln w="12700">
                    <a:solidFill>
                      <a:srgbClr val="184671"/>
                    </a:solidFill>
                    <a:prstDash val="solid"/>
                  </a:ln>
                  <a:solidFill>
                    <a:srgbClr val="CCFFFF"/>
                  </a:solidFill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có</a:t>
              </a:r>
              <a:r>
                <a:rPr lang="en-US" sz="6000" b="1" dirty="0">
                  <a:ln w="12700">
                    <a:solidFill>
                      <a:srgbClr val="184671"/>
                    </a:solidFill>
                    <a:prstDash val="solid"/>
                  </a:ln>
                  <a:solidFill>
                    <a:srgbClr val="CCFFFF"/>
                  </a:solidFill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dirty="0" err="1">
                  <a:ln w="12700">
                    <a:solidFill>
                      <a:srgbClr val="184671"/>
                    </a:solidFill>
                    <a:prstDash val="solid"/>
                  </a:ln>
                  <a:solidFill>
                    <a:srgbClr val="CCFFFF"/>
                  </a:solidFill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nghĩa</a:t>
              </a:r>
              <a:r>
                <a:rPr lang="en-US" sz="6000" b="1" dirty="0">
                  <a:ln w="12700">
                    <a:solidFill>
                      <a:srgbClr val="184671"/>
                    </a:solidFill>
                    <a:prstDash val="solid"/>
                  </a:ln>
                  <a:solidFill>
                    <a:srgbClr val="CCFFFF"/>
                  </a:solidFill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dirty="0" err="1">
                  <a:ln w="12700">
                    <a:solidFill>
                      <a:srgbClr val="184671"/>
                    </a:solidFill>
                    <a:prstDash val="solid"/>
                  </a:ln>
                  <a:solidFill>
                    <a:srgbClr val="CCFFFF"/>
                  </a:solidFill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giống</a:t>
              </a:r>
              <a:r>
                <a:rPr lang="en-US" sz="6000" b="1" dirty="0">
                  <a:ln w="12700">
                    <a:solidFill>
                      <a:srgbClr val="184671"/>
                    </a:solidFill>
                    <a:prstDash val="solid"/>
                  </a:ln>
                  <a:solidFill>
                    <a:srgbClr val="CCFFFF"/>
                  </a:solidFill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dirty="0" err="1">
                  <a:ln w="12700">
                    <a:solidFill>
                      <a:srgbClr val="184671"/>
                    </a:solidFill>
                    <a:prstDash val="solid"/>
                  </a:ln>
                  <a:solidFill>
                    <a:srgbClr val="CCFFFF"/>
                  </a:solidFill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nhau</a:t>
              </a:r>
              <a:endParaRPr lang="vi-VN" sz="6000" b="1" dirty="0">
                <a:ln w="12700">
                  <a:solidFill>
                    <a:srgbClr val="184671"/>
                  </a:solidFill>
                  <a:prstDash val="solid"/>
                </a:ln>
                <a:solidFill>
                  <a:srgbClr val="CCFFFF"/>
                </a:solidFill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5734930-E56F-B862-BB8B-049DDCE2A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64024" y="4033647"/>
            <a:ext cx="3027976" cy="255253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574FAE-424D-899D-5676-67FF46DD5F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299" y="4066163"/>
            <a:ext cx="3061563" cy="256351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479136F3-7CEE-BD93-75D8-7171F48D4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9632">
            <a:off x="5574170" y="486008"/>
            <a:ext cx="1043661" cy="104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69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BC4BFEF-9012-658C-1D36-369EDCBA7B64}"/>
              </a:ext>
            </a:extLst>
          </p:cNvPr>
          <p:cNvGrpSpPr/>
          <p:nvPr/>
        </p:nvGrpSpPr>
        <p:grpSpPr>
          <a:xfrm>
            <a:off x="-2614" y="3133"/>
            <a:ext cx="12194613" cy="6861527"/>
            <a:chOff x="-2614" y="3133"/>
            <a:chExt cx="12194613" cy="6861527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E7BB7448-496F-7A3A-FB7D-86B5F49398EA}"/>
                </a:ext>
              </a:extLst>
            </p:cNvPr>
            <p:cNvSpPr txBox="1"/>
            <p:nvPr/>
          </p:nvSpPr>
          <p:spPr>
            <a:xfrm>
              <a:off x="5481637" y="3167390"/>
              <a:ext cx="122872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vi-VN" sz="1400" i="0" dirty="0" err="1">
                  <a:effectLst/>
                  <a:latin typeface="Arial" panose="020B0604020202020204" pitchFamily="34" charset="0"/>
                </a:rPr>
                <a:t>Phạm</a:t>
              </a:r>
              <a:r>
                <a:rPr lang="vi-VN" sz="1400" i="0" dirty="0">
                  <a:effectLst/>
                  <a:latin typeface="Arial" panose="020B0604020202020204" pitchFamily="34" charset="0"/>
                </a:rPr>
                <a:t> Minh </a:t>
              </a:r>
              <a:r>
                <a:rPr lang="vi-VN" sz="1400" i="0" dirty="0" err="1">
                  <a:effectLst/>
                  <a:latin typeface="Arial" panose="020B0604020202020204" pitchFamily="34" charset="0"/>
                </a:rPr>
                <a:t>Trường</a:t>
              </a:r>
              <a:endParaRPr lang="en-US" dirty="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623ACE4-C0C4-1421-1806-943083FC7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614" y="3133"/>
              <a:ext cx="12194613" cy="6861527"/>
            </a:xfrm>
            <a:prstGeom prst="rect">
              <a:avLst/>
            </a:prstGeom>
          </p:spPr>
        </p:pic>
      </p:grp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496C5621-2E65-20CD-4414-AC3D81BCCD57}"/>
              </a:ext>
            </a:extLst>
          </p:cNvPr>
          <p:cNvGrpSpPr/>
          <p:nvPr/>
        </p:nvGrpSpPr>
        <p:grpSpPr>
          <a:xfrm>
            <a:off x="1123213" y="1199158"/>
            <a:ext cx="9496113" cy="3513941"/>
            <a:chOff x="1123213" y="1199158"/>
            <a:chExt cx="9496113" cy="3513941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FA7EF0B8-C5F9-D38A-EAEA-671BD00002D5}"/>
                </a:ext>
              </a:extLst>
            </p:cNvPr>
            <p:cNvGrpSpPr/>
            <p:nvPr/>
          </p:nvGrpSpPr>
          <p:grpSpPr>
            <a:xfrm>
              <a:off x="1469527" y="1199158"/>
              <a:ext cx="1797455" cy="1163536"/>
              <a:chOff x="146755" y="398934"/>
              <a:chExt cx="1797455" cy="1163536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ADBCEA95-781F-4CE3-3C86-813FE77435E6}"/>
                  </a:ext>
                </a:extLst>
              </p:cNvPr>
              <p:cNvGrpSpPr/>
              <p:nvPr/>
            </p:nvGrpSpPr>
            <p:grpSpPr>
              <a:xfrm>
                <a:off x="345954" y="398934"/>
                <a:ext cx="1598256" cy="1163536"/>
                <a:chOff x="345954" y="398934"/>
                <a:chExt cx="1864586" cy="1163536"/>
              </a:xfrm>
            </p:grpSpPr>
            <p:pic>
              <p:nvPicPr>
                <p:cNvPr id="5" name="Picture 9">
                  <a:extLst>
                    <a:ext uri="{FF2B5EF4-FFF2-40B4-BE49-F238E27FC236}">
                      <a16:creationId xmlns:a16="http://schemas.microsoft.com/office/drawing/2014/main" id="{B0290AC2-D5F3-0C6D-D48F-2E5C8E5221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345954" y="398934"/>
                  <a:ext cx="1864586" cy="1163536"/>
                </a:xfrm>
                <a:prstGeom prst="rect">
                  <a:avLst/>
                </a:prstGeom>
              </p:spPr>
            </p:pic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137242E-2627-C6C7-384E-7C7104859E48}"/>
                    </a:ext>
                  </a:extLst>
                </p:cNvPr>
                <p:cNvSpPr txBox="1"/>
                <p:nvPr/>
              </p:nvSpPr>
              <p:spPr>
                <a:xfrm>
                  <a:off x="693234" y="688314"/>
                  <a:ext cx="112197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err="1"/>
                    <a:t>bé</a:t>
                  </a:r>
                  <a:r>
                    <a:rPr lang="en-US" sz="3200" dirty="0"/>
                    <a:t> </a:t>
                  </a:r>
                  <a:r>
                    <a:rPr lang="en-US" sz="3200" dirty="0" err="1"/>
                    <a:t>tí</a:t>
                  </a:r>
                  <a:endParaRPr lang="vi-VN" sz="3200" dirty="0"/>
                </a:p>
              </p:txBody>
            </p:sp>
          </p:grpSp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58FFF630-2680-62F1-1920-069652BEB1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755" y="457494"/>
                <a:ext cx="461639" cy="4616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C8C8245-8DB3-4C3A-5F7A-3C8F72390D7B}"/>
                </a:ext>
              </a:extLst>
            </p:cNvPr>
            <p:cNvGrpSpPr/>
            <p:nvPr/>
          </p:nvGrpSpPr>
          <p:grpSpPr>
            <a:xfrm>
              <a:off x="1123213" y="2361162"/>
              <a:ext cx="1796728" cy="1163536"/>
              <a:chOff x="345954" y="1695074"/>
              <a:chExt cx="1796728" cy="116353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33500BE3-0872-781F-2A53-91A3D9DFDA7F}"/>
                  </a:ext>
                </a:extLst>
              </p:cNvPr>
              <p:cNvGrpSpPr/>
              <p:nvPr/>
            </p:nvGrpSpPr>
            <p:grpSpPr>
              <a:xfrm>
                <a:off x="345954" y="1695074"/>
                <a:ext cx="1598256" cy="1163536"/>
                <a:chOff x="345954" y="398934"/>
                <a:chExt cx="1864586" cy="1163536"/>
              </a:xfrm>
            </p:grpSpPr>
            <p:pic>
              <p:nvPicPr>
                <p:cNvPr id="22" name="Picture 9">
                  <a:extLst>
                    <a:ext uri="{FF2B5EF4-FFF2-40B4-BE49-F238E27FC236}">
                      <a16:creationId xmlns:a16="http://schemas.microsoft.com/office/drawing/2014/main" id="{F8CE06BC-2E1A-203E-A923-867A3E2559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345954" y="398934"/>
                  <a:ext cx="1864586" cy="1163536"/>
                </a:xfrm>
                <a:prstGeom prst="rect">
                  <a:avLst/>
                </a:prstGeom>
              </p:spPr>
            </p:pic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FDF4B6A-B95B-D0B9-F99E-5ABF8321638B}"/>
                    </a:ext>
                  </a:extLst>
                </p:cNvPr>
                <p:cNvSpPr txBox="1"/>
                <p:nvPr/>
              </p:nvSpPr>
              <p:spPr>
                <a:xfrm>
                  <a:off x="598262" y="688314"/>
                  <a:ext cx="140711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to </a:t>
                  </a:r>
                  <a:r>
                    <a:rPr lang="en-US" sz="3200" dirty="0" err="1"/>
                    <a:t>lớn</a:t>
                  </a:r>
                  <a:endParaRPr lang="vi-VN" sz="3200" dirty="0"/>
                </a:p>
              </p:txBody>
            </p:sp>
          </p:grpSp>
          <p:pic>
            <p:nvPicPr>
              <p:cNvPr id="44" name="Picture 2">
                <a:extLst>
                  <a:ext uri="{FF2B5EF4-FFF2-40B4-BE49-F238E27FC236}">
                    <a16:creationId xmlns:a16="http://schemas.microsoft.com/office/drawing/2014/main" id="{BF1AA58F-50C7-7251-3A86-11A4912A52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1043" y="2266032"/>
                <a:ext cx="461639" cy="4616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28" name="Group 1027">
              <a:extLst>
                <a:ext uri="{FF2B5EF4-FFF2-40B4-BE49-F238E27FC236}">
                  <a16:creationId xmlns:a16="http://schemas.microsoft.com/office/drawing/2014/main" id="{6636F9C9-64E9-BF90-B885-DA29132124F3}"/>
                </a:ext>
              </a:extLst>
            </p:cNvPr>
            <p:cNvGrpSpPr/>
            <p:nvPr/>
          </p:nvGrpSpPr>
          <p:grpSpPr>
            <a:xfrm>
              <a:off x="6244521" y="3546201"/>
              <a:ext cx="2113161" cy="1163536"/>
              <a:chOff x="5122002" y="2938228"/>
              <a:chExt cx="2113161" cy="1163536"/>
            </a:xfrm>
          </p:grpSpPr>
          <p:pic>
            <p:nvPicPr>
              <p:cNvPr id="37" name="Picture 9">
                <a:extLst>
                  <a:ext uri="{FF2B5EF4-FFF2-40B4-BE49-F238E27FC236}">
                    <a16:creationId xmlns:a16="http://schemas.microsoft.com/office/drawing/2014/main" id="{F684CED8-3B0E-98C4-21D8-A60C815782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122002" y="2938228"/>
                <a:ext cx="1864586" cy="1163536"/>
              </a:xfrm>
              <a:prstGeom prst="rect">
                <a:avLst/>
              </a:prstGeom>
            </p:spPr>
          </p:pic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07CB6EE-FFE2-80F4-B454-846E909E536B}"/>
                  </a:ext>
                </a:extLst>
              </p:cNvPr>
              <p:cNvSpPr txBox="1"/>
              <p:nvPr/>
            </p:nvSpPr>
            <p:spPr>
              <a:xfrm>
                <a:off x="5261639" y="3227608"/>
                <a:ext cx="16334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/>
                  <a:t>khổng</a:t>
                </a:r>
                <a:r>
                  <a:rPr lang="en-US" sz="3200" dirty="0"/>
                  <a:t> </a:t>
                </a:r>
                <a:r>
                  <a:rPr lang="en-US" sz="3200" dirty="0" err="1"/>
                  <a:t>lồ</a:t>
                </a:r>
                <a:endParaRPr lang="vi-VN" sz="3200" dirty="0"/>
              </a:p>
            </p:txBody>
          </p:sp>
          <p:pic>
            <p:nvPicPr>
              <p:cNvPr id="45" name="Picture 2">
                <a:extLst>
                  <a:ext uri="{FF2B5EF4-FFF2-40B4-BE49-F238E27FC236}">
                    <a16:creationId xmlns:a16="http://schemas.microsoft.com/office/drawing/2014/main" id="{378A890B-7139-2523-E9BE-3DD4A61EDD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73524" y="3253352"/>
                <a:ext cx="461639" cy="4616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19CDEA5-1B03-0FD8-81F2-FEBFF1C7C101}"/>
                </a:ext>
              </a:extLst>
            </p:cNvPr>
            <p:cNvGrpSpPr/>
            <p:nvPr/>
          </p:nvGrpSpPr>
          <p:grpSpPr>
            <a:xfrm>
              <a:off x="3690288" y="1199158"/>
              <a:ext cx="2255066" cy="1163536"/>
              <a:chOff x="2367516" y="398934"/>
              <a:chExt cx="2255066" cy="116353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A9C30FF0-B30C-E306-36B7-66453A1339F2}"/>
                  </a:ext>
                </a:extLst>
              </p:cNvPr>
              <p:cNvGrpSpPr/>
              <p:nvPr/>
            </p:nvGrpSpPr>
            <p:grpSpPr>
              <a:xfrm>
                <a:off x="2673383" y="398934"/>
                <a:ext cx="1949199" cy="1163536"/>
                <a:chOff x="2673383" y="398934"/>
                <a:chExt cx="1949199" cy="1163536"/>
              </a:xfrm>
            </p:grpSpPr>
            <p:pic>
              <p:nvPicPr>
                <p:cNvPr id="11" name="Picture 9">
                  <a:extLst>
                    <a:ext uri="{FF2B5EF4-FFF2-40B4-BE49-F238E27FC236}">
                      <a16:creationId xmlns:a16="http://schemas.microsoft.com/office/drawing/2014/main" id="{CFC28A35-5A57-028F-68EB-C440FEADE1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2673383" y="398934"/>
                  <a:ext cx="1864586" cy="1163536"/>
                </a:xfrm>
                <a:prstGeom prst="rect">
                  <a:avLst/>
                </a:prstGeom>
              </p:spPr>
            </p:pic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92BE419-AA23-3CDB-BCDF-A82A0A1E1AB5}"/>
                    </a:ext>
                  </a:extLst>
                </p:cNvPr>
                <p:cNvSpPr txBox="1"/>
                <p:nvPr/>
              </p:nvSpPr>
              <p:spPr>
                <a:xfrm>
                  <a:off x="2757996" y="688314"/>
                  <a:ext cx="186458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err="1"/>
                    <a:t>chăm</a:t>
                  </a:r>
                  <a:r>
                    <a:rPr lang="en-US" sz="3200" dirty="0"/>
                    <a:t> </a:t>
                  </a:r>
                  <a:r>
                    <a:rPr lang="en-US" sz="3200" dirty="0" err="1"/>
                    <a:t>chỉ</a:t>
                  </a:r>
                  <a:endParaRPr lang="vi-VN" sz="3200" dirty="0"/>
                </a:p>
              </p:txBody>
            </p:sp>
          </p:grpSp>
          <p:pic>
            <p:nvPicPr>
              <p:cNvPr id="46" name="Picture 2">
                <a:extLst>
                  <a:ext uri="{FF2B5EF4-FFF2-40B4-BE49-F238E27FC236}">
                    <a16:creationId xmlns:a16="http://schemas.microsoft.com/office/drawing/2014/main" id="{A7DD76BF-B7FD-291C-C5F3-1E35CF38CD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7516" y="791623"/>
                <a:ext cx="461639" cy="4616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913E8BF-A4FF-089C-3982-D1D4AEADDD11}"/>
                </a:ext>
              </a:extLst>
            </p:cNvPr>
            <p:cNvGrpSpPr/>
            <p:nvPr/>
          </p:nvGrpSpPr>
          <p:grpSpPr>
            <a:xfrm>
              <a:off x="5980589" y="1199158"/>
              <a:ext cx="2148672" cy="1163536"/>
              <a:chOff x="4657817" y="398934"/>
              <a:chExt cx="2148672" cy="1163536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B388832D-31D6-B162-AC56-21C5AA39E0E5}"/>
                  </a:ext>
                </a:extLst>
              </p:cNvPr>
              <p:cNvGrpSpPr/>
              <p:nvPr/>
            </p:nvGrpSpPr>
            <p:grpSpPr>
              <a:xfrm>
                <a:off x="4857290" y="398934"/>
                <a:ext cx="1949199" cy="1163536"/>
                <a:chOff x="2673383" y="398934"/>
                <a:chExt cx="1949199" cy="1163536"/>
              </a:xfrm>
            </p:grpSpPr>
            <p:pic>
              <p:nvPicPr>
                <p:cNvPr id="15" name="Picture 9">
                  <a:extLst>
                    <a:ext uri="{FF2B5EF4-FFF2-40B4-BE49-F238E27FC236}">
                      <a16:creationId xmlns:a16="http://schemas.microsoft.com/office/drawing/2014/main" id="{488EFC7E-1978-4F0C-7745-DC4AA82ACD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2673383" y="398934"/>
                  <a:ext cx="1864586" cy="1163536"/>
                </a:xfrm>
                <a:prstGeom prst="rect">
                  <a:avLst/>
                </a:prstGeom>
              </p:spPr>
            </p:pic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CD49F16-6809-62AB-BDF2-B55852579D30}"/>
                    </a:ext>
                  </a:extLst>
                </p:cNvPr>
                <p:cNvSpPr txBox="1"/>
                <p:nvPr/>
              </p:nvSpPr>
              <p:spPr>
                <a:xfrm>
                  <a:off x="2757996" y="688314"/>
                  <a:ext cx="186458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err="1"/>
                    <a:t>hiền</a:t>
                  </a:r>
                  <a:r>
                    <a:rPr lang="en-US" sz="3200" dirty="0"/>
                    <a:t> </a:t>
                  </a:r>
                  <a:r>
                    <a:rPr lang="en-US" sz="3200" dirty="0" err="1"/>
                    <a:t>lành</a:t>
                  </a:r>
                  <a:endParaRPr lang="vi-VN" sz="3200" dirty="0"/>
                </a:p>
              </p:txBody>
            </p:sp>
          </p:grpSp>
          <p:pic>
            <p:nvPicPr>
              <p:cNvPr id="47" name="Picture 2">
                <a:extLst>
                  <a:ext uri="{FF2B5EF4-FFF2-40B4-BE49-F238E27FC236}">
                    <a16:creationId xmlns:a16="http://schemas.microsoft.com/office/drawing/2014/main" id="{85D57145-92AC-4727-BC9A-350EC7600D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7817" y="1069632"/>
                <a:ext cx="461639" cy="4616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ACE7000-51BB-609C-49DC-1A7570461DD1}"/>
                </a:ext>
              </a:extLst>
            </p:cNvPr>
            <p:cNvGrpSpPr/>
            <p:nvPr/>
          </p:nvGrpSpPr>
          <p:grpSpPr>
            <a:xfrm>
              <a:off x="8448773" y="1199158"/>
              <a:ext cx="2000520" cy="1163536"/>
              <a:chOff x="7126001" y="398934"/>
              <a:chExt cx="2000520" cy="116353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BB838126-B3C6-992A-19FC-5CE95E354037}"/>
                  </a:ext>
                </a:extLst>
              </p:cNvPr>
              <p:cNvGrpSpPr/>
              <p:nvPr/>
            </p:nvGrpSpPr>
            <p:grpSpPr>
              <a:xfrm>
                <a:off x="7364492" y="398934"/>
                <a:ext cx="1762029" cy="1163536"/>
                <a:chOff x="2673383" y="398934"/>
                <a:chExt cx="1864586" cy="1163536"/>
              </a:xfrm>
            </p:grpSpPr>
            <p:pic>
              <p:nvPicPr>
                <p:cNvPr id="18" name="Picture 9">
                  <a:extLst>
                    <a:ext uri="{FF2B5EF4-FFF2-40B4-BE49-F238E27FC236}">
                      <a16:creationId xmlns:a16="http://schemas.microsoft.com/office/drawing/2014/main" id="{62142811-4F89-C553-C121-654D2A1EE3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2673383" y="398934"/>
                  <a:ext cx="1864586" cy="1163536"/>
                </a:xfrm>
                <a:prstGeom prst="rect">
                  <a:avLst/>
                </a:prstGeom>
              </p:spPr>
            </p:pic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D762FEC-01B9-E665-C60B-F34EEC54ECC5}"/>
                    </a:ext>
                  </a:extLst>
                </p:cNvPr>
                <p:cNvSpPr txBox="1"/>
                <p:nvPr/>
              </p:nvSpPr>
              <p:spPr>
                <a:xfrm>
                  <a:off x="2869829" y="679435"/>
                  <a:ext cx="1668139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err="1"/>
                    <a:t>học</a:t>
                  </a:r>
                  <a:r>
                    <a:rPr lang="en-US" sz="3200" dirty="0"/>
                    <a:t> </a:t>
                  </a:r>
                  <a:r>
                    <a:rPr lang="en-US" sz="3200" dirty="0" err="1"/>
                    <a:t>tập</a:t>
                  </a:r>
                  <a:endParaRPr lang="vi-VN" sz="3200" dirty="0"/>
                </a:p>
              </p:txBody>
            </p:sp>
          </p:grpSp>
          <p:pic>
            <p:nvPicPr>
              <p:cNvPr id="51" name="Picture 2">
                <a:extLst>
                  <a:ext uri="{FF2B5EF4-FFF2-40B4-BE49-F238E27FC236}">
                    <a16:creationId xmlns:a16="http://schemas.microsoft.com/office/drawing/2014/main" id="{C6AFF56C-03DE-C3D1-85F8-BEE7EAB48A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6001" y="520213"/>
                <a:ext cx="461639" cy="4616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F2B795A7-CA38-2FDB-E0A0-B1E1A2612B8B}"/>
                </a:ext>
              </a:extLst>
            </p:cNvPr>
            <p:cNvGrpSpPr/>
            <p:nvPr/>
          </p:nvGrpSpPr>
          <p:grpSpPr>
            <a:xfrm>
              <a:off x="3338713" y="2361051"/>
              <a:ext cx="2324074" cy="1163536"/>
              <a:chOff x="2561454" y="1694963"/>
              <a:chExt cx="2324074" cy="1163536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BEFCD30-3073-D84F-DE08-49D1251C221C}"/>
                  </a:ext>
                </a:extLst>
              </p:cNvPr>
              <p:cNvGrpSpPr/>
              <p:nvPr/>
            </p:nvGrpSpPr>
            <p:grpSpPr>
              <a:xfrm>
                <a:off x="2561454" y="1694963"/>
                <a:ext cx="2292934" cy="1163536"/>
                <a:chOff x="234025" y="398823"/>
                <a:chExt cx="2292934" cy="1163536"/>
              </a:xfrm>
            </p:grpSpPr>
            <p:pic>
              <p:nvPicPr>
                <p:cNvPr id="25" name="Picture 9">
                  <a:extLst>
                    <a:ext uri="{FF2B5EF4-FFF2-40B4-BE49-F238E27FC236}">
                      <a16:creationId xmlns:a16="http://schemas.microsoft.com/office/drawing/2014/main" id="{06C46E2D-0646-F3D3-A52A-6A24FF5F4F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234025" y="398823"/>
                  <a:ext cx="2275178" cy="1163536"/>
                </a:xfrm>
                <a:prstGeom prst="rect">
                  <a:avLst/>
                </a:prstGeom>
              </p:spPr>
            </p:pic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A581543-8DDB-0D8D-40F7-6CB50E269DDA}"/>
                    </a:ext>
                  </a:extLst>
                </p:cNvPr>
                <p:cNvSpPr txBox="1"/>
                <p:nvPr/>
              </p:nvSpPr>
              <p:spPr>
                <a:xfrm>
                  <a:off x="348970" y="634935"/>
                  <a:ext cx="2177989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err="1"/>
                    <a:t>yêu</a:t>
                  </a:r>
                  <a:r>
                    <a:rPr lang="en-US" sz="3200" dirty="0"/>
                    <a:t> </a:t>
                  </a:r>
                  <a:r>
                    <a:rPr lang="en-US" sz="3200" dirty="0" err="1"/>
                    <a:t>thương</a:t>
                  </a:r>
                  <a:endParaRPr lang="vi-VN" sz="3200" dirty="0"/>
                </a:p>
              </p:txBody>
            </p:sp>
          </p:grpSp>
          <p:pic>
            <p:nvPicPr>
              <p:cNvPr id="54" name="Picture 2">
                <a:extLst>
                  <a:ext uri="{FF2B5EF4-FFF2-40B4-BE49-F238E27FC236}">
                    <a16:creationId xmlns:a16="http://schemas.microsoft.com/office/drawing/2014/main" id="{1EF81E19-A437-88E3-9E24-7EDAA1EDB1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3889" y="1722325"/>
                <a:ext cx="461639" cy="4616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621334F2-0594-A6B0-992D-D22A12939988}"/>
                </a:ext>
              </a:extLst>
            </p:cNvPr>
            <p:cNvGrpSpPr/>
            <p:nvPr/>
          </p:nvGrpSpPr>
          <p:grpSpPr>
            <a:xfrm>
              <a:off x="8653112" y="3546201"/>
              <a:ext cx="1966214" cy="1166898"/>
              <a:chOff x="7391125" y="2938228"/>
              <a:chExt cx="1966214" cy="1166898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0276A6C7-70B1-FFDE-7C89-C9B9DDA343C1}"/>
                  </a:ext>
                </a:extLst>
              </p:cNvPr>
              <p:cNvGrpSpPr/>
              <p:nvPr/>
            </p:nvGrpSpPr>
            <p:grpSpPr>
              <a:xfrm>
                <a:off x="7391125" y="2938228"/>
                <a:ext cx="1762029" cy="1163536"/>
                <a:chOff x="345954" y="398934"/>
                <a:chExt cx="1864586" cy="1163536"/>
              </a:xfrm>
            </p:grpSpPr>
            <p:pic>
              <p:nvPicPr>
                <p:cNvPr id="34" name="Picture 9">
                  <a:extLst>
                    <a:ext uri="{FF2B5EF4-FFF2-40B4-BE49-F238E27FC236}">
                      <a16:creationId xmlns:a16="http://schemas.microsoft.com/office/drawing/2014/main" id="{07BBF9F2-37DB-E683-8B41-6BC8DB6FF8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345954" y="398934"/>
                  <a:ext cx="1864586" cy="1163536"/>
                </a:xfrm>
                <a:prstGeom prst="rect">
                  <a:avLst/>
                </a:prstGeom>
              </p:spPr>
            </p:pic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79EEDBE0-631F-CCFD-1D39-C3A247B575E1}"/>
                    </a:ext>
                  </a:extLst>
                </p:cNvPr>
                <p:cNvSpPr txBox="1"/>
                <p:nvPr/>
              </p:nvSpPr>
              <p:spPr>
                <a:xfrm>
                  <a:off x="553907" y="688314"/>
                  <a:ext cx="163349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err="1"/>
                    <a:t>nhỏ</a:t>
                  </a:r>
                  <a:r>
                    <a:rPr lang="en-US" sz="3200" dirty="0"/>
                    <a:t> </a:t>
                  </a:r>
                  <a:r>
                    <a:rPr lang="en-US" sz="3200" dirty="0" err="1"/>
                    <a:t>xíu</a:t>
                  </a:r>
                  <a:endParaRPr lang="vi-VN" sz="3200" dirty="0"/>
                </a:p>
              </p:txBody>
            </p:sp>
          </p:grpSp>
          <p:pic>
            <p:nvPicPr>
              <p:cNvPr id="56" name="Picture 2">
                <a:extLst>
                  <a:ext uri="{FF2B5EF4-FFF2-40B4-BE49-F238E27FC236}">
                    <a16:creationId xmlns:a16="http://schemas.microsoft.com/office/drawing/2014/main" id="{2ADE35C4-7CB4-A478-9131-3835E79866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95700" y="3643487"/>
                <a:ext cx="461639" cy="4616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57C9B38-C6E5-91C0-9FD7-B0609829A4F6}"/>
                </a:ext>
              </a:extLst>
            </p:cNvPr>
            <p:cNvGrpSpPr/>
            <p:nvPr/>
          </p:nvGrpSpPr>
          <p:grpSpPr>
            <a:xfrm>
              <a:off x="8436141" y="2361051"/>
              <a:ext cx="2095405" cy="1165217"/>
              <a:chOff x="7658882" y="1694963"/>
              <a:chExt cx="2095405" cy="1165217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B6A303C6-6854-ECFE-04BA-6C4D38A6C88F}"/>
                  </a:ext>
                </a:extLst>
              </p:cNvPr>
              <p:cNvGrpSpPr/>
              <p:nvPr/>
            </p:nvGrpSpPr>
            <p:grpSpPr>
              <a:xfrm>
                <a:off x="7658882" y="1694963"/>
                <a:ext cx="1864586" cy="1163536"/>
                <a:chOff x="613711" y="398823"/>
                <a:chExt cx="1864586" cy="1163536"/>
              </a:xfrm>
            </p:grpSpPr>
            <p:pic>
              <p:nvPicPr>
                <p:cNvPr id="31" name="Picture 9">
                  <a:extLst>
                    <a:ext uri="{FF2B5EF4-FFF2-40B4-BE49-F238E27FC236}">
                      <a16:creationId xmlns:a16="http://schemas.microsoft.com/office/drawing/2014/main" id="{C0601F29-41A0-253B-8406-355F6ED4BE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613711" y="398823"/>
                  <a:ext cx="1864586" cy="1163536"/>
                </a:xfrm>
                <a:prstGeom prst="rect">
                  <a:avLst/>
                </a:prstGeom>
              </p:spPr>
            </p:pic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E1CED4D-82BB-2BF7-D081-E0E7A424630C}"/>
                    </a:ext>
                  </a:extLst>
                </p:cNvPr>
                <p:cNvSpPr txBox="1"/>
                <p:nvPr/>
              </p:nvSpPr>
              <p:spPr>
                <a:xfrm>
                  <a:off x="747014" y="688203"/>
                  <a:ext cx="163349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err="1"/>
                    <a:t>hiền</a:t>
                  </a:r>
                  <a:r>
                    <a:rPr lang="en-US" sz="3200" dirty="0"/>
                    <a:t> </a:t>
                  </a:r>
                  <a:r>
                    <a:rPr lang="en-US" sz="3200" dirty="0" err="1"/>
                    <a:t>hậu</a:t>
                  </a:r>
                  <a:endParaRPr lang="vi-VN" sz="3200" dirty="0"/>
                </a:p>
              </p:txBody>
            </p:sp>
          </p:grpSp>
          <p:pic>
            <p:nvPicPr>
              <p:cNvPr id="57" name="Picture 2">
                <a:extLst>
                  <a:ext uri="{FF2B5EF4-FFF2-40B4-BE49-F238E27FC236}">
                    <a16:creationId xmlns:a16="http://schemas.microsoft.com/office/drawing/2014/main" id="{F371B3B6-6195-3A03-EF2E-38CBE0DB5A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92648" y="2398541"/>
                <a:ext cx="461639" cy="4616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222A17B-CAF9-DF8F-A6CF-1BEC9B4BAC82}"/>
                </a:ext>
              </a:extLst>
            </p:cNvPr>
            <p:cNvGrpSpPr/>
            <p:nvPr/>
          </p:nvGrpSpPr>
          <p:grpSpPr>
            <a:xfrm>
              <a:off x="6014809" y="2361162"/>
              <a:ext cx="2083981" cy="1163536"/>
              <a:chOff x="5237550" y="1695074"/>
              <a:chExt cx="2083981" cy="1163536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1C8EC25D-C159-7752-1BD2-DF61C3DD7D2C}"/>
                  </a:ext>
                </a:extLst>
              </p:cNvPr>
              <p:cNvGrpSpPr/>
              <p:nvPr/>
            </p:nvGrpSpPr>
            <p:grpSpPr>
              <a:xfrm>
                <a:off x="5237550" y="1695074"/>
                <a:ext cx="1864586" cy="1163536"/>
                <a:chOff x="345954" y="398934"/>
                <a:chExt cx="1864586" cy="1163536"/>
              </a:xfrm>
            </p:grpSpPr>
            <p:pic>
              <p:nvPicPr>
                <p:cNvPr id="28" name="Picture 9">
                  <a:extLst>
                    <a:ext uri="{FF2B5EF4-FFF2-40B4-BE49-F238E27FC236}">
                      <a16:creationId xmlns:a16="http://schemas.microsoft.com/office/drawing/2014/main" id="{CACB6D2F-B050-6D6B-3B6D-54136DE25B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345954" y="398934"/>
                  <a:ext cx="1864586" cy="1163536"/>
                </a:xfrm>
                <a:prstGeom prst="rect">
                  <a:avLst/>
                </a:prstGeom>
              </p:spPr>
            </p:pic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1FBB372-39FD-4EEB-44EF-36754E5AE1E9}"/>
                    </a:ext>
                  </a:extLst>
                </p:cNvPr>
                <p:cNvSpPr txBox="1"/>
                <p:nvPr/>
              </p:nvSpPr>
              <p:spPr>
                <a:xfrm>
                  <a:off x="479257" y="688314"/>
                  <a:ext cx="163349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err="1"/>
                    <a:t>chịu</a:t>
                  </a:r>
                  <a:r>
                    <a:rPr lang="en-US" sz="3200" dirty="0"/>
                    <a:t> </a:t>
                  </a:r>
                  <a:r>
                    <a:rPr lang="en-US" sz="3200" dirty="0" err="1"/>
                    <a:t>khó</a:t>
                  </a:r>
                  <a:endParaRPr lang="vi-VN" sz="3200" dirty="0"/>
                </a:p>
              </p:txBody>
            </p:sp>
          </p:grpSp>
          <p:pic>
            <p:nvPicPr>
              <p:cNvPr id="58" name="Picture 2">
                <a:extLst>
                  <a:ext uri="{FF2B5EF4-FFF2-40B4-BE49-F238E27FC236}">
                    <a16:creationId xmlns:a16="http://schemas.microsoft.com/office/drawing/2014/main" id="{7BFFD43A-7337-F2FB-3F09-52240090B2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9892" y="1981371"/>
                <a:ext cx="461639" cy="4616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27" name="Group 1026">
              <a:extLst>
                <a:ext uri="{FF2B5EF4-FFF2-40B4-BE49-F238E27FC236}">
                  <a16:creationId xmlns:a16="http://schemas.microsoft.com/office/drawing/2014/main" id="{80E882C9-BD95-0499-55D8-89F2B3A4385B}"/>
                </a:ext>
              </a:extLst>
            </p:cNvPr>
            <p:cNvGrpSpPr/>
            <p:nvPr/>
          </p:nvGrpSpPr>
          <p:grpSpPr>
            <a:xfrm>
              <a:off x="3817712" y="3546201"/>
              <a:ext cx="1978496" cy="1163536"/>
              <a:chOff x="2695193" y="2938228"/>
              <a:chExt cx="1978496" cy="1163536"/>
            </a:xfrm>
          </p:grpSpPr>
          <p:pic>
            <p:nvPicPr>
              <p:cNvPr id="39" name="Picture 9">
                <a:extLst>
                  <a:ext uri="{FF2B5EF4-FFF2-40B4-BE49-F238E27FC236}">
                    <a16:creationId xmlns:a16="http://schemas.microsoft.com/office/drawing/2014/main" id="{4AAACF33-8ABB-4574-74FF-E8B856DB88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95193" y="2938228"/>
                <a:ext cx="1864586" cy="1163536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0C57B5-F66A-F9EA-C762-C2CCB685D3EE}"/>
                  </a:ext>
                </a:extLst>
              </p:cNvPr>
              <p:cNvSpPr txBox="1"/>
              <p:nvPr/>
            </p:nvSpPr>
            <p:spPr>
              <a:xfrm>
                <a:off x="2781562" y="3227608"/>
                <a:ext cx="17652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/>
                  <a:t>học</a:t>
                </a:r>
                <a:r>
                  <a:rPr lang="en-US" sz="3200" dirty="0"/>
                  <a:t> </a:t>
                </a:r>
                <a:r>
                  <a:rPr lang="en-US" sz="3200" dirty="0" err="1"/>
                  <a:t>hành</a:t>
                </a:r>
                <a:endParaRPr lang="vi-VN" sz="3200" dirty="0"/>
              </a:p>
            </p:txBody>
          </p:sp>
          <p:pic>
            <p:nvPicPr>
              <p:cNvPr id="62" name="Picture 2">
                <a:extLst>
                  <a:ext uri="{FF2B5EF4-FFF2-40B4-BE49-F238E27FC236}">
                    <a16:creationId xmlns:a16="http://schemas.microsoft.com/office/drawing/2014/main" id="{F54B1E42-2FCD-1129-CB5F-0B0691DEDB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2050" y="3025353"/>
                <a:ext cx="461639" cy="4616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24" name="Group 1023">
              <a:extLst>
                <a:ext uri="{FF2B5EF4-FFF2-40B4-BE49-F238E27FC236}">
                  <a16:creationId xmlns:a16="http://schemas.microsoft.com/office/drawing/2014/main" id="{C4A65101-5D10-E7A4-9329-3DDAD91EA0DD}"/>
                </a:ext>
              </a:extLst>
            </p:cNvPr>
            <p:cNvGrpSpPr/>
            <p:nvPr/>
          </p:nvGrpSpPr>
          <p:grpSpPr>
            <a:xfrm>
              <a:off x="1684742" y="3546201"/>
              <a:ext cx="1934525" cy="1163536"/>
              <a:chOff x="562223" y="2938228"/>
              <a:chExt cx="1934525" cy="1163536"/>
            </a:xfrm>
          </p:grpSpPr>
          <p:pic>
            <p:nvPicPr>
              <p:cNvPr id="41" name="Picture 9">
                <a:extLst>
                  <a:ext uri="{FF2B5EF4-FFF2-40B4-BE49-F238E27FC236}">
                    <a16:creationId xmlns:a16="http://schemas.microsoft.com/office/drawing/2014/main" id="{3BCE4E42-8A1E-42C7-6DA7-E902E8EF16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62223" y="2938228"/>
                <a:ext cx="1728433" cy="1163536"/>
              </a:xfrm>
              <a:prstGeom prst="rect">
                <a:avLst/>
              </a:prstGeom>
            </p:spPr>
          </p:pic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0BC5FE7-4B27-B895-9E85-AB2E717324E2}"/>
                  </a:ext>
                </a:extLst>
              </p:cNvPr>
              <p:cNvSpPr txBox="1"/>
              <p:nvPr/>
            </p:nvSpPr>
            <p:spPr>
              <a:xfrm>
                <a:off x="661386" y="3227608"/>
                <a:ext cx="17652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/>
                  <a:t>yêu</a:t>
                </a:r>
                <a:r>
                  <a:rPr lang="en-US" sz="3200" dirty="0"/>
                  <a:t> </a:t>
                </a:r>
                <a:r>
                  <a:rPr lang="en-US" sz="3200" dirty="0" err="1"/>
                  <a:t>quý</a:t>
                </a:r>
                <a:endParaRPr lang="vi-VN" sz="3200" dirty="0"/>
              </a:p>
            </p:txBody>
          </p:sp>
          <p:pic>
            <p:nvPicPr>
              <p:cNvPr id="63" name="Picture 2">
                <a:extLst>
                  <a:ext uri="{FF2B5EF4-FFF2-40B4-BE49-F238E27FC236}">
                    <a16:creationId xmlns:a16="http://schemas.microsoft.com/office/drawing/2014/main" id="{FE9F3675-B6A3-F4AD-8FA9-54C6929799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5109" y="3640124"/>
                <a:ext cx="461639" cy="4616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030" name="Group 1029">
            <a:extLst>
              <a:ext uri="{FF2B5EF4-FFF2-40B4-BE49-F238E27FC236}">
                <a16:creationId xmlns:a16="http://schemas.microsoft.com/office/drawing/2014/main" id="{518FD52C-F61F-A4DE-C6D2-D0415AA898ED}"/>
              </a:ext>
            </a:extLst>
          </p:cNvPr>
          <p:cNvGrpSpPr/>
          <p:nvPr/>
        </p:nvGrpSpPr>
        <p:grpSpPr>
          <a:xfrm>
            <a:off x="643631" y="186571"/>
            <a:ext cx="10922492" cy="1262806"/>
            <a:chOff x="825624" y="606090"/>
            <a:chExt cx="10647284" cy="1262806"/>
          </a:xfrm>
        </p:grpSpPr>
        <p:sp>
          <p:nvSpPr>
            <p:cNvPr id="1029" name="Rectangle: Rounded Corners 1028">
              <a:extLst>
                <a:ext uri="{FF2B5EF4-FFF2-40B4-BE49-F238E27FC236}">
                  <a16:creationId xmlns:a16="http://schemas.microsoft.com/office/drawing/2014/main" id="{129B7313-B343-BD22-E729-A704C5D6E5C4}"/>
                </a:ext>
              </a:extLst>
            </p:cNvPr>
            <p:cNvSpPr/>
            <p:nvPr/>
          </p:nvSpPr>
          <p:spPr>
            <a:xfrm>
              <a:off x="825624" y="606090"/>
              <a:ext cx="10647284" cy="82601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45A6BB1-E6CB-65CD-9913-C35F047ECCA4}"/>
                </a:ext>
              </a:extLst>
            </p:cNvPr>
            <p:cNvSpPr txBox="1"/>
            <p:nvPr/>
          </p:nvSpPr>
          <p:spPr>
            <a:xfrm>
              <a:off x="969446" y="668567"/>
              <a:ext cx="1050346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70C0"/>
                  </a:solidFill>
                </a:rPr>
                <a:t>1. </a:t>
              </a:r>
              <a:r>
                <a:rPr lang="en-US" sz="3600" dirty="0" err="1">
                  <a:solidFill>
                    <a:srgbClr val="0070C0"/>
                  </a:solidFill>
                </a:rPr>
                <a:t>Xếp</a:t>
              </a:r>
              <a:r>
                <a:rPr lang="en-US" sz="3600" dirty="0">
                  <a:solidFill>
                    <a:srgbClr val="0070C0"/>
                  </a:solidFill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</a:rPr>
                <a:t>các</a:t>
              </a:r>
              <a:r>
                <a:rPr lang="en-US" sz="3600" dirty="0">
                  <a:solidFill>
                    <a:srgbClr val="0070C0"/>
                  </a:solidFill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</a:rPr>
                <a:t>từ</a:t>
              </a:r>
              <a:r>
                <a:rPr lang="en-US" sz="3600" dirty="0">
                  <a:solidFill>
                    <a:srgbClr val="0070C0"/>
                  </a:solidFill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</a:rPr>
                <a:t>ngữ</a:t>
              </a:r>
              <a:r>
                <a:rPr lang="en-US" sz="3600" dirty="0">
                  <a:solidFill>
                    <a:srgbClr val="0070C0"/>
                  </a:solidFill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</a:rPr>
                <a:t>sau</a:t>
              </a:r>
              <a:r>
                <a:rPr lang="en-US" sz="3600" dirty="0">
                  <a:solidFill>
                    <a:srgbClr val="0070C0"/>
                  </a:solidFill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</a:rPr>
                <a:t>thành</a:t>
              </a:r>
              <a:r>
                <a:rPr lang="en-US" sz="3600" dirty="0">
                  <a:solidFill>
                    <a:srgbClr val="0070C0"/>
                  </a:solidFill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</a:rPr>
                <a:t>các</a:t>
              </a:r>
              <a:r>
                <a:rPr lang="en-US" sz="3600" dirty="0">
                  <a:solidFill>
                    <a:srgbClr val="0070C0"/>
                  </a:solidFill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</a:rPr>
                <a:t>cặp</a:t>
              </a:r>
              <a:r>
                <a:rPr lang="en-US" sz="3600" dirty="0">
                  <a:solidFill>
                    <a:srgbClr val="0070C0"/>
                  </a:solidFill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</a:rPr>
                <a:t>có</a:t>
              </a:r>
              <a:r>
                <a:rPr lang="en-US" sz="3600" dirty="0">
                  <a:solidFill>
                    <a:srgbClr val="0070C0"/>
                  </a:solidFill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</a:rPr>
                <a:t>nghĩa</a:t>
              </a:r>
              <a:r>
                <a:rPr lang="en-US" sz="3600" dirty="0">
                  <a:solidFill>
                    <a:srgbClr val="0070C0"/>
                  </a:solidFill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</a:rPr>
                <a:t>giống</a:t>
              </a:r>
              <a:r>
                <a:rPr lang="en-US" sz="3600" dirty="0">
                  <a:solidFill>
                    <a:srgbClr val="0070C0"/>
                  </a:solidFill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</a:rPr>
                <a:t>nhau</a:t>
              </a:r>
              <a:r>
                <a:rPr lang="en-US" sz="3600" dirty="0">
                  <a:solidFill>
                    <a:srgbClr val="0070C0"/>
                  </a:solidFill>
                </a:rPr>
                <a:t>:</a:t>
              </a:r>
              <a:endParaRPr lang="vi-VN" sz="36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036" name="Group 1035">
            <a:extLst>
              <a:ext uri="{FF2B5EF4-FFF2-40B4-BE49-F238E27FC236}">
                <a16:creationId xmlns:a16="http://schemas.microsoft.com/office/drawing/2014/main" id="{2DA83ED5-9A22-8DF9-735C-7C9F06BFA37C}"/>
              </a:ext>
            </a:extLst>
          </p:cNvPr>
          <p:cNvGrpSpPr/>
          <p:nvPr/>
        </p:nvGrpSpPr>
        <p:grpSpPr>
          <a:xfrm>
            <a:off x="4247127" y="4683869"/>
            <a:ext cx="3380714" cy="2032884"/>
            <a:chOff x="4247127" y="4683869"/>
            <a:chExt cx="3380714" cy="2032884"/>
          </a:xfrm>
        </p:grpSpPr>
        <p:pic>
          <p:nvPicPr>
            <p:cNvPr id="1032" name="Picture 1031">
              <a:extLst>
                <a:ext uri="{FF2B5EF4-FFF2-40B4-BE49-F238E27FC236}">
                  <a16:creationId xmlns:a16="http://schemas.microsoft.com/office/drawing/2014/main" id="{4E1415FD-E722-5531-E890-72B47B4CA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56330" y="4683869"/>
              <a:ext cx="2042796" cy="1710475"/>
            </a:xfrm>
            <a:prstGeom prst="rect">
              <a:avLst/>
            </a:prstGeom>
            <a:effectLst/>
          </p:spPr>
        </p:pic>
        <p:sp>
          <p:nvSpPr>
            <p:cNvPr id="1033" name="Plaque 1032">
              <a:extLst>
                <a:ext uri="{FF2B5EF4-FFF2-40B4-BE49-F238E27FC236}">
                  <a16:creationId xmlns:a16="http://schemas.microsoft.com/office/drawing/2014/main" id="{79F0A2FF-50CC-1D02-617F-FE2F726F7252}"/>
                </a:ext>
              </a:extLst>
            </p:cNvPr>
            <p:cNvSpPr/>
            <p:nvPr/>
          </p:nvSpPr>
          <p:spPr>
            <a:xfrm>
              <a:off x="4262867" y="5942425"/>
              <a:ext cx="3364974" cy="774328"/>
            </a:xfrm>
            <a:prstGeom prst="plaque">
              <a:avLst/>
            </a:prstGeom>
            <a:solidFill>
              <a:srgbClr val="DFFF9F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34" name="TextBox 1033">
              <a:extLst>
                <a:ext uri="{FF2B5EF4-FFF2-40B4-BE49-F238E27FC236}">
                  <a16:creationId xmlns:a16="http://schemas.microsoft.com/office/drawing/2014/main" id="{BB665F38-EB41-3255-78C4-81C18EA72D2A}"/>
                </a:ext>
              </a:extLst>
            </p:cNvPr>
            <p:cNvSpPr txBox="1"/>
            <p:nvPr/>
          </p:nvSpPr>
          <p:spPr>
            <a:xfrm>
              <a:off x="4247127" y="6025098"/>
              <a:ext cx="336497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5050"/>
                  </a:solidFill>
                  <a:effectLst>
                    <a:outerShdw blurRad="12700" dist="38100" dir="2700000" algn="tl" rotWithShape="0">
                      <a:srgbClr val="FFA3A3"/>
                    </a:outerShdw>
                  </a:effectLst>
                  <a:latin typeface="UTM Duepuntozero" panose="02040603050506020204" pitchFamily="18" charset="0"/>
                </a:rPr>
                <a:t>Thảo</a:t>
              </a:r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5050"/>
                  </a:solidFill>
                  <a:effectLst>
                    <a:outerShdw blurRad="12700" dist="38100" dir="2700000" algn="tl" rotWithShape="0">
                      <a:srgbClr val="FFA3A3"/>
                    </a:outerShdw>
                  </a:effectLst>
                  <a:latin typeface="UTM Duepuntozero" panose="02040603050506020204" pitchFamily="18" charset="0"/>
                </a:rPr>
                <a:t> </a:t>
              </a:r>
              <a:r>
                <a:rPr lang="en-US" sz="3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5050"/>
                  </a:solidFill>
                  <a:effectLst>
                    <a:outerShdw blurRad="12700" dist="38100" dir="2700000" algn="tl" rotWithShape="0">
                      <a:srgbClr val="FFA3A3"/>
                    </a:outerShdw>
                  </a:effectLst>
                  <a:latin typeface="UTM Duepuntozero" panose="02040603050506020204" pitchFamily="18" charset="0"/>
                </a:rPr>
                <a:t>luận</a:t>
              </a:r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5050"/>
                  </a:solidFill>
                  <a:effectLst>
                    <a:outerShdw blurRad="12700" dist="38100" dir="2700000" algn="tl" rotWithShape="0">
                      <a:srgbClr val="FFA3A3"/>
                    </a:outerShdw>
                  </a:effectLst>
                  <a:latin typeface="UTM Duepuntozero" panose="02040603050506020204" pitchFamily="18" charset="0"/>
                </a:rPr>
                <a:t> </a:t>
              </a:r>
              <a:r>
                <a:rPr lang="en-US" sz="3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5050"/>
                  </a:solidFill>
                  <a:effectLst>
                    <a:outerShdw blurRad="12700" dist="38100" dir="2700000" algn="tl" rotWithShape="0">
                      <a:srgbClr val="FFA3A3"/>
                    </a:outerShdw>
                  </a:effectLst>
                  <a:latin typeface="UTM Duepuntozero" panose="02040603050506020204" pitchFamily="18" charset="0"/>
                </a:rPr>
                <a:t>nhóm</a:t>
              </a:r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5050"/>
                  </a:solidFill>
                  <a:effectLst>
                    <a:outerShdw blurRad="12700" dist="38100" dir="2700000" algn="tl" rotWithShape="0">
                      <a:srgbClr val="FFA3A3"/>
                    </a:outerShdw>
                  </a:effectLst>
                  <a:latin typeface="UTM Duepuntozero" panose="02040603050506020204" pitchFamily="18" charset="0"/>
                </a:rPr>
                <a:t> </a:t>
              </a:r>
              <a:r>
                <a:rPr lang="en-US" sz="3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5050"/>
                  </a:solidFill>
                  <a:effectLst>
                    <a:outerShdw blurRad="12700" dist="38100" dir="2700000" algn="tl" rotWithShape="0">
                      <a:srgbClr val="FFA3A3"/>
                    </a:outerShdw>
                  </a:effectLst>
                  <a:latin typeface="UTM Duepuntozero" panose="02040603050506020204" pitchFamily="18" charset="0"/>
                </a:rPr>
                <a:t>đôi</a:t>
              </a:r>
              <a:endPara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5050"/>
                </a:solidFill>
                <a:effectLst>
                  <a:outerShdw blurRad="12700" dist="38100" dir="2700000" algn="tl" rotWithShape="0">
                    <a:srgbClr val="FFA3A3"/>
                  </a:outerShdw>
                </a:effectLst>
                <a:latin typeface="UTM Duepuntozer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6354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Classroom Stock Video Footage for Free Download">
            <a:extLst>
              <a:ext uri="{FF2B5EF4-FFF2-40B4-BE49-F238E27FC236}">
                <a16:creationId xmlns:a16="http://schemas.microsoft.com/office/drawing/2014/main" id="{A59FBEF2-DB25-3709-F73D-DD013E721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0B0BF8-E7BF-CB58-68C6-377C241CC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619" y="3236862"/>
            <a:ext cx="2435900" cy="3184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189F35-0BBA-3711-360D-6285D23F6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619" y="3236862"/>
            <a:ext cx="2154414" cy="31849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15CC91-EBB2-F6E5-8B63-A80B7B677F2E}"/>
              </a:ext>
            </a:extLst>
          </p:cNvPr>
          <p:cNvSpPr txBox="1"/>
          <p:nvPr/>
        </p:nvSpPr>
        <p:spPr>
          <a:xfrm>
            <a:off x="4381387" y="1674674"/>
            <a:ext cx="3885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66FF"/>
                  </a:outerShdw>
                </a:effectLst>
                <a:latin typeface="UTM Cookies" panose="02040603050506020204" pitchFamily="18" charset="0"/>
              </a:rPr>
              <a:t>Trình</a:t>
            </a:r>
            <a:r>
              <a:rPr lang="en-US" sz="5400" b="1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66FF"/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66FF"/>
                  </a:outerShdw>
                </a:effectLst>
                <a:latin typeface="UTM Cookies" panose="02040603050506020204" pitchFamily="18" charset="0"/>
              </a:rPr>
              <a:t>bày</a:t>
            </a:r>
            <a:r>
              <a:rPr lang="en-US" sz="5400" b="1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66FF"/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66FF"/>
                  </a:outerShdw>
                </a:effectLst>
                <a:latin typeface="UTM Cookies" panose="02040603050506020204" pitchFamily="18" charset="0"/>
              </a:rPr>
              <a:t>trước</a:t>
            </a:r>
            <a:r>
              <a:rPr lang="en-US" sz="5400" b="1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66FF"/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66FF"/>
                  </a:outerShdw>
                </a:effectLst>
                <a:latin typeface="UTM Cookies" panose="02040603050506020204" pitchFamily="18" charset="0"/>
              </a:rPr>
              <a:t>lớp</a:t>
            </a:r>
            <a:endParaRPr lang="vi-VN" sz="5400" b="1" dirty="0">
              <a:ln w="66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66FF"/>
                </a:outerShdw>
              </a:effectLst>
              <a:latin typeface="Praise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36253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AF0933-832B-27DB-3686-532E78806A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25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30" name="Group 1029">
            <a:extLst>
              <a:ext uri="{FF2B5EF4-FFF2-40B4-BE49-F238E27FC236}">
                <a16:creationId xmlns:a16="http://schemas.microsoft.com/office/drawing/2014/main" id="{518FD52C-F61F-A4DE-C6D2-D0415AA898ED}"/>
              </a:ext>
            </a:extLst>
          </p:cNvPr>
          <p:cNvGrpSpPr/>
          <p:nvPr/>
        </p:nvGrpSpPr>
        <p:grpSpPr>
          <a:xfrm>
            <a:off x="643631" y="186571"/>
            <a:ext cx="10922492" cy="1262806"/>
            <a:chOff x="825624" y="606090"/>
            <a:chExt cx="10647284" cy="1262806"/>
          </a:xfrm>
        </p:grpSpPr>
        <p:sp>
          <p:nvSpPr>
            <p:cNvPr id="1029" name="Rectangle: Rounded Corners 1028">
              <a:extLst>
                <a:ext uri="{FF2B5EF4-FFF2-40B4-BE49-F238E27FC236}">
                  <a16:creationId xmlns:a16="http://schemas.microsoft.com/office/drawing/2014/main" id="{129B7313-B343-BD22-E729-A704C5D6E5C4}"/>
                </a:ext>
              </a:extLst>
            </p:cNvPr>
            <p:cNvSpPr/>
            <p:nvPr/>
          </p:nvSpPr>
          <p:spPr>
            <a:xfrm>
              <a:off x="825624" y="606090"/>
              <a:ext cx="10647284" cy="82601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45A6BB1-E6CB-65CD-9913-C35F047ECCA4}"/>
                </a:ext>
              </a:extLst>
            </p:cNvPr>
            <p:cNvSpPr txBox="1"/>
            <p:nvPr/>
          </p:nvSpPr>
          <p:spPr>
            <a:xfrm>
              <a:off x="969446" y="668567"/>
              <a:ext cx="1050346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70C0"/>
                  </a:solidFill>
                </a:rPr>
                <a:t>1. </a:t>
              </a:r>
              <a:r>
                <a:rPr lang="en-US" sz="3600" dirty="0" err="1">
                  <a:solidFill>
                    <a:srgbClr val="0070C0"/>
                  </a:solidFill>
                </a:rPr>
                <a:t>Xếp</a:t>
              </a:r>
              <a:r>
                <a:rPr lang="en-US" sz="3600" dirty="0">
                  <a:solidFill>
                    <a:srgbClr val="0070C0"/>
                  </a:solidFill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</a:rPr>
                <a:t>các</a:t>
              </a:r>
              <a:r>
                <a:rPr lang="en-US" sz="3600" dirty="0">
                  <a:solidFill>
                    <a:srgbClr val="0070C0"/>
                  </a:solidFill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</a:rPr>
                <a:t>từ</a:t>
              </a:r>
              <a:r>
                <a:rPr lang="en-US" sz="3600" dirty="0">
                  <a:solidFill>
                    <a:srgbClr val="0070C0"/>
                  </a:solidFill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</a:rPr>
                <a:t>ngữ</a:t>
              </a:r>
              <a:r>
                <a:rPr lang="en-US" sz="3600" dirty="0">
                  <a:solidFill>
                    <a:srgbClr val="0070C0"/>
                  </a:solidFill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</a:rPr>
                <a:t>sau</a:t>
              </a:r>
              <a:r>
                <a:rPr lang="en-US" sz="3600" dirty="0">
                  <a:solidFill>
                    <a:srgbClr val="0070C0"/>
                  </a:solidFill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</a:rPr>
                <a:t>thành</a:t>
              </a:r>
              <a:r>
                <a:rPr lang="en-US" sz="3600" dirty="0">
                  <a:solidFill>
                    <a:srgbClr val="0070C0"/>
                  </a:solidFill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</a:rPr>
                <a:t>các</a:t>
              </a:r>
              <a:r>
                <a:rPr lang="en-US" sz="3600" dirty="0">
                  <a:solidFill>
                    <a:srgbClr val="0070C0"/>
                  </a:solidFill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</a:rPr>
                <a:t>cặp</a:t>
              </a:r>
              <a:r>
                <a:rPr lang="en-US" sz="3600" dirty="0">
                  <a:solidFill>
                    <a:srgbClr val="0070C0"/>
                  </a:solidFill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</a:rPr>
                <a:t>có</a:t>
              </a:r>
              <a:r>
                <a:rPr lang="en-US" sz="3600" dirty="0">
                  <a:solidFill>
                    <a:srgbClr val="0070C0"/>
                  </a:solidFill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</a:rPr>
                <a:t>nghĩa</a:t>
              </a:r>
              <a:r>
                <a:rPr lang="en-US" sz="3600" dirty="0">
                  <a:solidFill>
                    <a:srgbClr val="0070C0"/>
                  </a:solidFill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</a:rPr>
                <a:t>giống</a:t>
              </a:r>
              <a:r>
                <a:rPr lang="en-US" sz="3600" dirty="0">
                  <a:solidFill>
                    <a:srgbClr val="0070C0"/>
                  </a:solidFill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</a:rPr>
                <a:t>nhau</a:t>
              </a:r>
              <a:r>
                <a:rPr lang="en-US" sz="3600" dirty="0">
                  <a:solidFill>
                    <a:srgbClr val="0070C0"/>
                  </a:solidFill>
                </a:rPr>
                <a:t>:</a:t>
              </a:r>
              <a:endParaRPr lang="vi-VN" sz="3600" dirty="0">
                <a:solidFill>
                  <a:srgbClr val="0070C0"/>
                </a:solidFill>
              </a:endParaRPr>
            </a:p>
          </p:txBody>
        </p:sp>
      </p:grp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8E63AA33-FD75-8EF0-F3AD-2F40ADE21B11}"/>
              </a:ext>
            </a:extLst>
          </p:cNvPr>
          <p:cNvSpPr/>
          <p:nvPr/>
        </p:nvSpPr>
        <p:spPr>
          <a:xfrm>
            <a:off x="2351315" y="5064820"/>
            <a:ext cx="7018852" cy="1345879"/>
          </a:xfrm>
          <a:prstGeom prst="snip2DiagRect">
            <a:avLst>
              <a:gd name="adj1" fmla="val 7256"/>
              <a:gd name="adj2" fmla="val 16667"/>
            </a:avLst>
          </a:prstGeom>
          <a:solidFill>
            <a:srgbClr val="FFFCED"/>
          </a:solidFill>
          <a:ln w="38100">
            <a:solidFill>
              <a:srgbClr val="FF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A7EF0B8-C5F9-D38A-EAEA-671BD00002D5}"/>
              </a:ext>
            </a:extLst>
          </p:cNvPr>
          <p:cNvGrpSpPr/>
          <p:nvPr/>
        </p:nvGrpSpPr>
        <p:grpSpPr>
          <a:xfrm>
            <a:off x="1469527" y="1199158"/>
            <a:ext cx="1797455" cy="1163536"/>
            <a:chOff x="146755" y="398934"/>
            <a:chExt cx="1797455" cy="116353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DBCEA95-781F-4CE3-3C86-813FE77435E6}"/>
                </a:ext>
              </a:extLst>
            </p:cNvPr>
            <p:cNvGrpSpPr/>
            <p:nvPr/>
          </p:nvGrpSpPr>
          <p:grpSpPr>
            <a:xfrm>
              <a:off x="345954" y="398934"/>
              <a:ext cx="1598256" cy="1163536"/>
              <a:chOff x="345954" y="398934"/>
              <a:chExt cx="1864586" cy="1163536"/>
            </a:xfrm>
          </p:grpSpPr>
          <p:pic>
            <p:nvPicPr>
              <p:cNvPr id="5" name="Picture 9">
                <a:extLst>
                  <a:ext uri="{FF2B5EF4-FFF2-40B4-BE49-F238E27FC236}">
                    <a16:creationId xmlns:a16="http://schemas.microsoft.com/office/drawing/2014/main" id="{B0290AC2-D5F3-0C6D-D48F-2E5C8E5221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45954" y="398934"/>
                <a:ext cx="1864586" cy="1163536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137242E-2627-C6C7-384E-7C7104859E48}"/>
                  </a:ext>
                </a:extLst>
              </p:cNvPr>
              <p:cNvSpPr txBox="1"/>
              <p:nvPr/>
            </p:nvSpPr>
            <p:spPr>
              <a:xfrm>
                <a:off x="693234" y="688314"/>
                <a:ext cx="112197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/>
                  <a:t>bé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tí</a:t>
                </a:r>
                <a:endParaRPr lang="vi-VN" sz="3200" dirty="0"/>
              </a:p>
            </p:txBody>
          </p:sp>
        </p:grp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58FFF630-2680-62F1-1920-069652BEB1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755" y="457494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C8C8245-8DB3-4C3A-5F7A-3C8F72390D7B}"/>
              </a:ext>
            </a:extLst>
          </p:cNvPr>
          <p:cNvGrpSpPr/>
          <p:nvPr/>
        </p:nvGrpSpPr>
        <p:grpSpPr>
          <a:xfrm>
            <a:off x="1123213" y="2361162"/>
            <a:ext cx="1796728" cy="1163536"/>
            <a:chOff x="345954" y="1695074"/>
            <a:chExt cx="1796728" cy="116353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3500BE3-0872-781F-2A53-91A3D9DFDA7F}"/>
                </a:ext>
              </a:extLst>
            </p:cNvPr>
            <p:cNvGrpSpPr/>
            <p:nvPr/>
          </p:nvGrpSpPr>
          <p:grpSpPr>
            <a:xfrm>
              <a:off x="345954" y="1695074"/>
              <a:ext cx="1598256" cy="1163536"/>
              <a:chOff x="345954" y="398934"/>
              <a:chExt cx="1864586" cy="1163536"/>
            </a:xfrm>
          </p:grpSpPr>
          <p:pic>
            <p:nvPicPr>
              <p:cNvPr id="22" name="Picture 9">
                <a:extLst>
                  <a:ext uri="{FF2B5EF4-FFF2-40B4-BE49-F238E27FC236}">
                    <a16:creationId xmlns:a16="http://schemas.microsoft.com/office/drawing/2014/main" id="{F8CE06BC-2E1A-203E-A923-867A3E2559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45954" y="398934"/>
                <a:ext cx="1864586" cy="1163536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FDF4B6A-B95B-D0B9-F99E-5ABF8321638B}"/>
                  </a:ext>
                </a:extLst>
              </p:cNvPr>
              <p:cNvSpPr txBox="1"/>
              <p:nvPr/>
            </p:nvSpPr>
            <p:spPr>
              <a:xfrm>
                <a:off x="598262" y="688314"/>
                <a:ext cx="14071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to </a:t>
                </a:r>
                <a:r>
                  <a:rPr lang="en-US" sz="3200" dirty="0" err="1"/>
                  <a:t>lớn</a:t>
                </a:r>
                <a:endParaRPr lang="vi-VN" sz="3200" dirty="0"/>
              </a:p>
            </p:txBody>
          </p:sp>
        </p:grpSp>
        <p:pic>
          <p:nvPicPr>
            <p:cNvPr id="44" name="Picture 2">
              <a:extLst>
                <a:ext uri="{FF2B5EF4-FFF2-40B4-BE49-F238E27FC236}">
                  <a16:creationId xmlns:a16="http://schemas.microsoft.com/office/drawing/2014/main" id="{BF1AA58F-50C7-7251-3A86-11A4912A52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043" y="2266032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6636F9C9-64E9-BF90-B885-DA29132124F3}"/>
              </a:ext>
            </a:extLst>
          </p:cNvPr>
          <p:cNvGrpSpPr/>
          <p:nvPr/>
        </p:nvGrpSpPr>
        <p:grpSpPr>
          <a:xfrm>
            <a:off x="6244521" y="3546201"/>
            <a:ext cx="2113161" cy="1163536"/>
            <a:chOff x="5122002" y="2938228"/>
            <a:chExt cx="2113161" cy="1163536"/>
          </a:xfrm>
        </p:grpSpPr>
        <p:pic>
          <p:nvPicPr>
            <p:cNvPr id="37" name="Picture 9">
              <a:extLst>
                <a:ext uri="{FF2B5EF4-FFF2-40B4-BE49-F238E27FC236}">
                  <a16:creationId xmlns:a16="http://schemas.microsoft.com/office/drawing/2014/main" id="{F684CED8-3B0E-98C4-21D8-A60C81578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122002" y="2938228"/>
              <a:ext cx="1864586" cy="116353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07CB6EE-FFE2-80F4-B454-846E909E536B}"/>
                </a:ext>
              </a:extLst>
            </p:cNvPr>
            <p:cNvSpPr txBox="1"/>
            <p:nvPr/>
          </p:nvSpPr>
          <p:spPr>
            <a:xfrm>
              <a:off x="5261639" y="3227608"/>
              <a:ext cx="16334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/>
                <a:t>khổng</a:t>
              </a:r>
              <a:r>
                <a:rPr lang="en-US" sz="3200" dirty="0"/>
                <a:t> </a:t>
              </a:r>
              <a:r>
                <a:rPr lang="en-US" sz="3200" dirty="0" err="1"/>
                <a:t>lồ</a:t>
              </a:r>
              <a:endParaRPr lang="vi-VN" sz="3200" dirty="0"/>
            </a:p>
          </p:txBody>
        </p:sp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id="{378A890B-7139-2523-E9BE-3DD4A61EDD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3524" y="3253352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19CDEA5-1B03-0FD8-81F2-FEBFF1C7C101}"/>
              </a:ext>
            </a:extLst>
          </p:cNvPr>
          <p:cNvGrpSpPr/>
          <p:nvPr/>
        </p:nvGrpSpPr>
        <p:grpSpPr>
          <a:xfrm>
            <a:off x="3690288" y="1199158"/>
            <a:ext cx="2255066" cy="1163536"/>
            <a:chOff x="2367516" y="398934"/>
            <a:chExt cx="2255066" cy="116353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9C30FF0-B30C-E306-36B7-66453A1339F2}"/>
                </a:ext>
              </a:extLst>
            </p:cNvPr>
            <p:cNvGrpSpPr/>
            <p:nvPr/>
          </p:nvGrpSpPr>
          <p:grpSpPr>
            <a:xfrm>
              <a:off x="2673383" y="398934"/>
              <a:ext cx="1949199" cy="1163536"/>
              <a:chOff x="2673383" y="398934"/>
              <a:chExt cx="1949199" cy="1163536"/>
            </a:xfrm>
          </p:grpSpPr>
          <p:pic>
            <p:nvPicPr>
              <p:cNvPr id="11" name="Picture 9">
                <a:extLst>
                  <a:ext uri="{FF2B5EF4-FFF2-40B4-BE49-F238E27FC236}">
                    <a16:creationId xmlns:a16="http://schemas.microsoft.com/office/drawing/2014/main" id="{CFC28A35-5A57-028F-68EB-C440FEADE1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73383" y="398934"/>
                <a:ext cx="1864586" cy="1163536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2BE419-AA23-3CDB-BCDF-A82A0A1E1AB5}"/>
                  </a:ext>
                </a:extLst>
              </p:cNvPr>
              <p:cNvSpPr txBox="1"/>
              <p:nvPr/>
            </p:nvSpPr>
            <p:spPr>
              <a:xfrm>
                <a:off x="2757996" y="688314"/>
                <a:ext cx="18645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/>
                  <a:t>chăm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chỉ</a:t>
                </a:r>
                <a:endParaRPr lang="vi-VN" sz="3200" dirty="0"/>
              </a:p>
            </p:txBody>
          </p:sp>
        </p:grpSp>
        <p:pic>
          <p:nvPicPr>
            <p:cNvPr id="46" name="Picture 2">
              <a:extLst>
                <a:ext uri="{FF2B5EF4-FFF2-40B4-BE49-F238E27FC236}">
                  <a16:creationId xmlns:a16="http://schemas.microsoft.com/office/drawing/2014/main" id="{A7DD76BF-B7FD-291C-C5F3-1E35CF38CD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7516" y="791623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913E8BF-A4FF-089C-3982-D1D4AEADDD11}"/>
              </a:ext>
            </a:extLst>
          </p:cNvPr>
          <p:cNvGrpSpPr/>
          <p:nvPr/>
        </p:nvGrpSpPr>
        <p:grpSpPr>
          <a:xfrm>
            <a:off x="5980589" y="1199158"/>
            <a:ext cx="2148672" cy="1163536"/>
            <a:chOff x="4657817" y="398934"/>
            <a:chExt cx="2148672" cy="116353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388832D-31D6-B162-AC56-21C5AA39E0E5}"/>
                </a:ext>
              </a:extLst>
            </p:cNvPr>
            <p:cNvGrpSpPr/>
            <p:nvPr/>
          </p:nvGrpSpPr>
          <p:grpSpPr>
            <a:xfrm>
              <a:off x="4857290" y="398934"/>
              <a:ext cx="1949199" cy="1163536"/>
              <a:chOff x="2673383" y="398934"/>
              <a:chExt cx="1949199" cy="1163536"/>
            </a:xfrm>
          </p:grpSpPr>
          <p:pic>
            <p:nvPicPr>
              <p:cNvPr id="15" name="Picture 9">
                <a:extLst>
                  <a:ext uri="{FF2B5EF4-FFF2-40B4-BE49-F238E27FC236}">
                    <a16:creationId xmlns:a16="http://schemas.microsoft.com/office/drawing/2014/main" id="{488EFC7E-1978-4F0C-7745-DC4AA82ACD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73383" y="398934"/>
                <a:ext cx="1864586" cy="1163536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D49F16-6809-62AB-BDF2-B55852579D30}"/>
                  </a:ext>
                </a:extLst>
              </p:cNvPr>
              <p:cNvSpPr txBox="1"/>
              <p:nvPr/>
            </p:nvSpPr>
            <p:spPr>
              <a:xfrm>
                <a:off x="2757996" y="688314"/>
                <a:ext cx="18645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/>
                  <a:t>hiền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lành</a:t>
                </a:r>
                <a:endParaRPr lang="vi-VN" sz="3200" dirty="0"/>
              </a:p>
            </p:txBody>
          </p:sp>
        </p:grpSp>
        <p:pic>
          <p:nvPicPr>
            <p:cNvPr id="47" name="Picture 2">
              <a:extLst>
                <a:ext uri="{FF2B5EF4-FFF2-40B4-BE49-F238E27FC236}">
                  <a16:creationId xmlns:a16="http://schemas.microsoft.com/office/drawing/2014/main" id="{85D57145-92AC-4727-BC9A-350EC7600D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817" y="1069632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ACE7000-51BB-609C-49DC-1A7570461DD1}"/>
              </a:ext>
            </a:extLst>
          </p:cNvPr>
          <p:cNvGrpSpPr/>
          <p:nvPr/>
        </p:nvGrpSpPr>
        <p:grpSpPr>
          <a:xfrm>
            <a:off x="8448773" y="1199158"/>
            <a:ext cx="2000520" cy="1163536"/>
            <a:chOff x="7126001" y="398934"/>
            <a:chExt cx="2000520" cy="116353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B838126-B3C6-992A-19FC-5CE95E354037}"/>
                </a:ext>
              </a:extLst>
            </p:cNvPr>
            <p:cNvGrpSpPr/>
            <p:nvPr/>
          </p:nvGrpSpPr>
          <p:grpSpPr>
            <a:xfrm>
              <a:off x="7364492" y="398934"/>
              <a:ext cx="1762029" cy="1163536"/>
              <a:chOff x="2673383" y="398934"/>
              <a:chExt cx="1864586" cy="1163536"/>
            </a:xfrm>
          </p:grpSpPr>
          <p:pic>
            <p:nvPicPr>
              <p:cNvPr id="18" name="Picture 9">
                <a:extLst>
                  <a:ext uri="{FF2B5EF4-FFF2-40B4-BE49-F238E27FC236}">
                    <a16:creationId xmlns:a16="http://schemas.microsoft.com/office/drawing/2014/main" id="{62142811-4F89-C553-C121-654D2A1EE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73383" y="398934"/>
                <a:ext cx="1864586" cy="1163536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D762FEC-01B9-E665-C60B-F34EEC54ECC5}"/>
                  </a:ext>
                </a:extLst>
              </p:cNvPr>
              <p:cNvSpPr txBox="1"/>
              <p:nvPr/>
            </p:nvSpPr>
            <p:spPr>
              <a:xfrm>
                <a:off x="2869829" y="679435"/>
                <a:ext cx="166813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/>
                  <a:t>học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tập</a:t>
                </a:r>
                <a:endParaRPr lang="vi-VN" sz="3200" dirty="0"/>
              </a:p>
            </p:txBody>
          </p:sp>
        </p:grpSp>
        <p:pic>
          <p:nvPicPr>
            <p:cNvPr id="51" name="Picture 2">
              <a:extLst>
                <a:ext uri="{FF2B5EF4-FFF2-40B4-BE49-F238E27FC236}">
                  <a16:creationId xmlns:a16="http://schemas.microsoft.com/office/drawing/2014/main" id="{C6AFF56C-03DE-C3D1-85F8-BEE7EAB48A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6001" y="520213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2B795A7-CA38-2FDB-E0A0-B1E1A2612B8B}"/>
              </a:ext>
            </a:extLst>
          </p:cNvPr>
          <p:cNvGrpSpPr/>
          <p:nvPr/>
        </p:nvGrpSpPr>
        <p:grpSpPr>
          <a:xfrm>
            <a:off x="3450642" y="2361162"/>
            <a:ext cx="2324074" cy="1163536"/>
            <a:chOff x="2673383" y="1695074"/>
            <a:chExt cx="2324074" cy="116353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BEFCD30-3073-D84F-DE08-49D1251C221C}"/>
                </a:ext>
              </a:extLst>
            </p:cNvPr>
            <p:cNvGrpSpPr/>
            <p:nvPr/>
          </p:nvGrpSpPr>
          <p:grpSpPr>
            <a:xfrm>
              <a:off x="2673383" y="1695074"/>
              <a:ext cx="2292934" cy="1163536"/>
              <a:chOff x="345954" y="398934"/>
              <a:chExt cx="2292934" cy="1163536"/>
            </a:xfrm>
          </p:grpSpPr>
          <p:pic>
            <p:nvPicPr>
              <p:cNvPr id="25" name="Picture 9">
                <a:extLst>
                  <a:ext uri="{FF2B5EF4-FFF2-40B4-BE49-F238E27FC236}">
                    <a16:creationId xmlns:a16="http://schemas.microsoft.com/office/drawing/2014/main" id="{06C46E2D-0646-F3D3-A52A-6A24FF5F4F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45954" y="398934"/>
                <a:ext cx="2275178" cy="1163536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A581543-8DDB-0D8D-40F7-6CB50E269DDA}"/>
                  </a:ext>
                </a:extLst>
              </p:cNvPr>
              <p:cNvSpPr txBox="1"/>
              <p:nvPr/>
            </p:nvSpPr>
            <p:spPr>
              <a:xfrm>
                <a:off x="460899" y="635046"/>
                <a:ext cx="217798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/>
                  <a:t>yêu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thương</a:t>
                </a:r>
                <a:endParaRPr lang="vi-VN" sz="3200" dirty="0"/>
              </a:p>
            </p:txBody>
          </p:sp>
        </p:grpSp>
        <p:pic>
          <p:nvPicPr>
            <p:cNvPr id="54" name="Picture 2">
              <a:extLst>
                <a:ext uri="{FF2B5EF4-FFF2-40B4-BE49-F238E27FC236}">
                  <a16:creationId xmlns:a16="http://schemas.microsoft.com/office/drawing/2014/main" id="{1EF81E19-A437-88E3-9E24-7EDAA1EDB1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5818" y="1722436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21334F2-0594-A6B0-992D-D22A12939988}"/>
              </a:ext>
            </a:extLst>
          </p:cNvPr>
          <p:cNvGrpSpPr/>
          <p:nvPr/>
        </p:nvGrpSpPr>
        <p:grpSpPr>
          <a:xfrm>
            <a:off x="8653112" y="3546201"/>
            <a:ext cx="1966214" cy="1166898"/>
            <a:chOff x="7391125" y="2938228"/>
            <a:chExt cx="1966214" cy="116689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276A6C7-70B1-FFDE-7C89-C9B9DDA343C1}"/>
                </a:ext>
              </a:extLst>
            </p:cNvPr>
            <p:cNvGrpSpPr/>
            <p:nvPr/>
          </p:nvGrpSpPr>
          <p:grpSpPr>
            <a:xfrm>
              <a:off x="7391125" y="2938228"/>
              <a:ext cx="1762029" cy="1163536"/>
              <a:chOff x="345954" y="398934"/>
              <a:chExt cx="1864586" cy="1163536"/>
            </a:xfrm>
          </p:grpSpPr>
          <p:pic>
            <p:nvPicPr>
              <p:cNvPr id="34" name="Picture 9">
                <a:extLst>
                  <a:ext uri="{FF2B5EF4-FFF2-40B4-BE49-F238E27FC236}">
                    <a16:creationId xmlns:a16="http://schemas.microsoft.com/office/drawing/2014/main" id="{07BBF9F2-37DB-E683-8B41-6BC8DB6FF8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45954" y="398934"/>
                <a:ext cx="1864586" cy="1163536"/>
              </a:xfrm>
              <a:prstGeom prst="rect">
                <a:avLst/>
              </a:prstGeom>
            </p:spPr>
          </p:pic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9EEDBE0-631F-CCFD-1D39-C3A247B575E1}"/>
                  </a:ext>
                </a:extLst>
              </p:cNvPr>
              <p:cNvSpPr txBox="1"/>
              <p:nvPr/>
            </p:nvSpPr>
            <p:spPr>
              <a:xfrm>
                <a:off x="553907" y="688314"/>
                <a:ext cx="16334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/>
                  <a:t>nhỏ</a:t>
                </a:r>
                <a:r>
                  <a:rPr lang="en-US" sz="3200" dirty="0"/>
                  <a:t> </a:t>
                </a:r>
                <a:r>
                  <a:rPr lang="en-US" sz="3200" dirty="0" err="1"/>
                  <a:t>xíu</a:t>
                </a:r>
                <a:endParaRPr lang="vi-VN" sz="3200" dirty="0"/>
              </a:p>
            </p:txBody>
          </p:sp>
        </p:grpSp>
        <p:pic>
          <p:nvPicPr>
            <p:cNvPr id="56" name="Picture 2">
              <a:extLst>
                <a:ext uri="{FF2B5EF4-FFF2-40B4-BE49-F238E27FC236}">
                  <a16:creationId xmlns:a16="http://schemas.microsoft.com/office/drawing/2014/main" id="{2ADE35C4-7CB4-A478-9131-3835E79866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5700" y="3643487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57C9B38-C6E5-91C0-9FD7-B0609829A4F6}"/>
              </a:ext>
            </a:extLst>
          </p:cNvPr>
          <p:cNvGrpSpPr/>
          <p:nvPr/>
        </p:nvGrpSpPr>
        <p:grpSpPr>
          <a:xfrm>
            <a:off x="8168384" y="2361162"/>
            <a:ext cx="2095405" cy="1165217"/>
            <a:chOff x="7391125" y="1695074"/>
            <a:chExt cx="2095405" cy="116521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6A303C6-6854-ECFE-04BA-6C4D38A6C88F}"/>
                </a:ext>
              </a:extLst>
            </p:cNvPr>
            <p:cNvGrpSpPr/>
            <p:nvPr/>
          </p:nvGrpSpPr>
          <p:grpSpPr>
            <a:xfrm>
              <a:off x="7391125" y="1695074"/>
              <a:ext cx="1864586" cy="1163536"/>
              <a:chOff x="345954" y="398934"/>
              <a:chExt cx="1864586" cy="1163536"/>
            </a:xfrm>
          </p:grpSpPr>
          <p:pic>
            <p:nvPicPr>
              <p:cNvPr id="31" name="Picture 9">
                <a:extLst>
                  <a:ext uri="{FF2B5EF4-FFF2-40B4-BE49-F238E27FC236}">
                    <a16:creationId xmlns:a16="http://schemas.microsoft.com/office/drawing/2014/main" id="{C0601F29-41A0-253B-8406-355F6ED4BE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45954" y="398934"/>
                <a:ext cx="1864586" cy="1163536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E1CED4D-82BB-2BF7-D081-E0E7A424630C}"/>
                  </a:ext>
                </a:extLst>
              </p:cNvPr>
              <p:cNvSpPr txBox="1"/>
              <p:nvPr/>
            </p:nvSpPr>
            <p:spPr>
              <a:xfrm>
                <a:off x="479257" y="688314"/>
                <a:ext cx="16334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/>
                  <a:t>hiền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hậu</a:t>
                </a:r>
                <a:endParaRPr lang="vi-VN" sz="3200" dirty="0"/>
              </a:p>
            </p:txBody>
          </p:sp>
        </p:grpSp>
        <p:pic>
          <p:nvPicPr>
            <p:cNvPr id="57" name="Picture 2">
              <a:extLst>
                <a:ext uri="{FF2B5EF4-FFF2-40B4-BE49-F238E27FC236}">
                  <a16:creationId xmlns:a16="http://schemas.microsoft.com/office/drawing/2014/main" id="{F371B3B6-6195-3A03-EF2E-38CBE0DB5A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4891" y="2398652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222A17B-CAF9-DF8F-A6CF-1BEC9B4BAC82}"/>
              </a:ext>
            </a:extLst>
          </p:cNvPr>
          <p:cNvGrpSpPr/>
          <p:nvPr/>
        </p:nvGrpSpPr>
        <p:grpSpPr>
          <a:xfrm>
            <a:off x="6014809" y="2361162"/>
            <a:ext cx="2083981" cy="1163536"/>
            <a:chOff x="5237550" y="1695074"/>
            <a:chExt cx="2083981" cy="116353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C8EC25D-C159-7752-1BD2-DF61C3DD7D2C}"/>
                </a:ext>
              </a:extLst>
            </p:cNvPr>
            <p:cNvGrpSpPr/>
            <p:nvPr/>
          </p:nvGrpSpPr>
          <p:grpSpPr>
            <a:xfrm>
              <a:off x="5237550" y="1695074"/>
              <a:ext cx="1864586" cy="1163536"/>
              <a:chOff x="345954" y="398934"/>
              <a:chExt cx="1864586" cy="1163536"/>
            </a:xfrm>
          </p:grpSpPr>
          <p:pic>
            <p:nvPicPr>
              <p:cNvPr id="28" name="Picture 9">
                <a:extLst>
                  <a:ext uri="{FF2B5EF4-FFF2-40B4-BE49-F238E27FC236}">
                    <a16:creationId xmlns:a16="http://schemas.microsoft.com/office/drawing/2014/main" id="{CACB6D2F-B050-6D6B-3B6D-54136DE25B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45954" y="398934"/>
                <a:ext cx="1864586" cy="1163536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1FBB372-39FD-4EEB-44EF-36754E5AE1E9}"/>
                  </a:ext>
                </a:extLst>
              </p:cNvPr>
              <p:cNvSpPr txBox="1"/>
              <p:nvPr/>
            </p:nvSpPr>
            <p:spPr>
              <a:xfrm>
                <a:off x="479257" y="688314"/>
                <a:ext cx="16334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/>
                  <a:t>chịu</a:t>
                </a:r>
                <a:r>
                  <a:rPr lang="en-US" sz="3200" dirty="0"/>
                  <a:t> </a:t>
                </a:r>
                <a:r>
                  <a:rPr lang="en-US" sz="3200" dirty="0" err="1"/>
                  <a:t>khó</a:t>
                </a:r>
                <a:endParaRPr lang="vi-VN" sz="3200" dirty="0"/>
              </a:p>
            </p:txBody>
          </p:sp>
        </p:grpSp>
        <p:pic>
          <p:nvPicPr>
            <p:cNvPr id="58" name="Picture 2">
              <a:extLst>
                <a:ext uri="{FF2B5EF4-FFF2-40B4-BE49-F238E27FC236}">
                  <a16:creationId xmlns:a16="http://schemas.microsoft.com/office/drawing/2014/main" id="{7BFFD43A-7337-F2FB-3F09-52240090B2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9892" y="1981371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80E882C9-BD95-0499-55D8-89F2B3A4385B}"/>
              </a:ext>
            </a:extLst>
          </p:cNvPr>
          <p:cNvGrpSpPr/>
          <p:nvPr/>
        </p:nvGrpSpPr>
        <p:grpSpPr>
          <a:xfrm>
            <a:off x="3817712" y="3546201"/>
            <a:ext cx="1978496" cy="1163536"/>
            <a:chOff x="2695193" y="2938228"/>
            <a:chExt cx="1978496" cy="1163536"/>
          </a:xfrm>
        </p:grpSpPr>
        <p:pic>
          <p:nvPicPr>
            <p:cNvPr id="39" name="Picture 9">
              <a:extLst>
                <a:ext uri="{FF2B5EF4-FFF2-40B4-BE49-F238E27FC236}">
                  <a16:creationId xmlns:a16="http://schemas.microsoft.com/office/drawing/2014/main" id="{4AAACF33-8ABB-4574-74FF-E8B856DB8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695193" y="2938228"/>
              <a:ext cx="1864586" cy="1163536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60C57B5-F66A-F9EA-C762-C2CCB685D3EE}"/>
                </a:ext>
              </a:extLst>
            </p:cNvPr>
            <p:cNvSpPr txBox="1"/>
            <p:nvPr/>
          </p:nvSpPr>
          <p:spPr>
            <a:xfrm>
              <a:off x="2781562" y="3227608"/>
              <a:ext cx="17652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/>
                <a:t>học</a:t>
              </a:r>
              <a:r>
                <a:rPr lang="en-US" sz="3200" dirty="0"/>
                <a:t> </a:t>
              </a:r>
              <a:r>
                <a:rPr lang="en-US" sz="3200" dirty="0" err="1"/>
                <a:t>hành</a:t>
              </a:r>
              <a:endParaRPr lang="vi-VN" sz="3200" dirty="0"/>
            </a:p>
          </p:txBody>
        </p:sp>
        <p:pic>
          <p:nvPicPr>
            <p:cNvPr id="62" name="Picture 2">
              <a:extLst>
                <a:ext uri="{FF2B5EF4-FFF2-40B4-BE49-F238E27FC236}">
                  <a16:creationId xmlns:a16="http://schemas.microsoft.com/office/drawing/2014/main" id="{F54B1E42-2FCD-1129-CB5F-0B0691DEDB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2050" y="3025353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C4A65101-5D10-E7A4-9329-3DDAD91EA0DD}"/>
              </a:ext>
            </a:extLst>
          </p:cNvPr>
          <p:cNvGrpSpPr/>
          <p:nvPr/>
        </p:nvGrpSpPr>
        <p:grpSpPr>
          <a:xfrm>
            <a:off x="1684742" y="3546201"/>
            <a:ext cx="1934525" cy="1163536"/>
            <a:chOff x="562223" y="2938228"/>
            <a:chExt cx="1934525" cy="1163536"/>
          </a:xfrm>
        </p:grpSpPr>
        <p:pic>
          <p:nvPicPr>
            <p:cNvPr id="41" name="Picture 9">
              <a:extLst>
                <a:ext uri="{FF2B5EF4-FFF2-40B4-BE49-F238E27FC236}">
                  <a16:creationId xmlns:a16="http://schemas.microsoft.com/office/drawing/2014/main" id="{3BCE4E42-8A1E-42C7-6DA7-E902E8EF1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62223" y="2938228"/>
              <a:ext cx="1728433" cy="1163536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0BC5FE7-4B27-B895-9E85-AB2E717324E2}"/>
                </a:ext>
              </a:extLst>
            </p:cNvPr>
            <p:cNvSpPr txBox="1"/>
            <p:nvPr/>
          </p:nvSpPr>
          <p:spPr>
            <a:xfrm>
              <a:off x="661386" y="3227608"/>
              <a:ext cx="17652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/>
                <a:t>yêu</a:t>
              </a:r>
              <a:r>
                <a:rPr lang="en-US" sz="3200" dirty="0"/>
                <a:t> </a:t>
              </a:r>
              <a:r>
                <a:rPr lang="en-US" sz="3200" dirty="0" err="1"/>
                <a:t>quý</a:t>
              </a:r>
              <a:endParaRPr lang="vi-VN" sz="3200" dirty="0"/>
            </a:p>
          </p:txBody>
        </p:sp>
        <p:pic>
          <p:nvPicPr>
            <p:cNvPr id="63" name="Picture 2">
              <a:extLst>
                <a:ext uri="{FF2B5EF4-FFF2-40B4-BE49-F238E27FC236}">
                  <a16:creationId xmlns:a16="http://schemas.microsoft.com/office/drawing/2014/main" id="{FE9F3675-B6A3-F4AD-8FA9-54C6929799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5109" y="3640124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9120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278 L 0.18255 0.5840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29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.00278 L -0.21705 0.2453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9" y="121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-0.022 0.5798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" y="28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-0.00039 0.4104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20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19805 0.5854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9" y="292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-0.17747 0.4182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209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19492 0.5868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293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01107 0.2402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" y="120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0.2121 0.4145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9" y="20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L -0.0181 0.237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11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0.20234 0.411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17" y="205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0.16041 0.2409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120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AF0933-832B-27DB-3686-532E78806A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25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30" name="Group 1029">
            <a:extLst>
              <a:ext uri="{FF2B5EF4-FFF2-40B4-BE49-F238E27FC236}">
                <a16:creationId xmlns:a16="http://schemas.microsoft.com/office/drawing/2014/main" id="{518FD52C-F61F-A4DE-C6D2-D0415AA898ED}"/>
              </a:ext>
            </a:extLst>
          </p:cNvPr>
          <p:cNvGrpSpPr/>
          <p:nvPr/>
        </p:nvGrpSpPr>
        <p:grpSpPr>
          <a:xfrm>
            <a:off x="634754" y="400797"/>
            <a:ext cx="10922492" cy="1262806"/>
            <a:chOff x="825624" y="606090"/>
            <a:chExt cx="10647284" cy="1262806"/>
          </a:xfrm>
        </p:grpSpPr>
        <p:sp>
          <p:nvSpPr>
            <p:cNvPr id="1029" name="Rectangle: Rounded Corners 1028">
              <a:extLst>
                <a:ext uri="{FF2B5EF4-FFF2-40B4-BE49-F238E27FC236}">
                  <a16:creationId xmlns:a16="http://schemas.microsoft.com/office/drawing/2014/main" id="{129B7313-B343-BD22-E729-A704C5D6E5C4}"/>
                </a:ext>
              </a:extLst>
            </p:cNvPr>
            <p:cNvSpPr/>
            <p:nvPr/>
          </p:nvSpPr>
          <p:spPr>
            <a:xfrm>
              <a:off x="825624" y="606090"/>
              <a:ext cx="10647284" cy="82601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45A6BB1-E6CB-65CD-9913-C35F047ECCA4}"/>
                </a:ext>
              </a:extLst>
            </p:cNvPr>
            <p:cNvSpPr txBox="1"/>
            <p:nvPr/>
          </p:nvSpPr>
          <p:spPr>
            <a:xfrm>
              <a:off x="969446" y="668567"/>
              <a:ext cx="1050346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70C0"/>
                  </a:solidFill>
                </a:rPr>
                <a:t>1. </a:t>
              </a:r>
              <a:r>
                <a:rPr lang="en-US" sz="3600" dirty="0" err="1">
                  <a:solidFill>
                    <a:srgbClr val="0070C0"/>
                  </a:solidFill>
                </a:rPr>
                <a:t>Xếp</a:t>
              </a:r>
              <a:r>
                <a:rPr lang="en-US" sz="3600" dirty="0">
                  <a:solidFill>
                    <a:srgbClr val="0070C0"/>
                  </a:solidFill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</a:rPr>
                <a:t>các</a:t>
              </a:r>
              <a:r>
                <a:rPr lang="en-US" sz="3600" dirty="0">
                  <a:solidFill>
                    <a:srgbClr val="0070C0"/>
                  </a:solidFill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</a:rPr>
                <a:t>từ</a:t>
              </a:r>
              <a:r>
                <a:rPr lang="en-US" sz="3600" dirty="0">
                  <a:solidFill>
                    <a:srgbClr val="0070C0"/>
                  </a:solidFill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</a:rPr>
                <a:t>ngữ</a:t>
              </a:r>
              <a:r>
                <a:rPr lang="en-US" sz="3600" dirty="0">
                  <a:solidFill>
                    <a:srgbClr val="0070C0"/>
                  </a:solidFill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</a:rPr>
                <a:t>sau</a:t>
              </a:r>
              <a:r>
                <a:rPr lang="en-US" sz="3600" dirty="0">
                  <a:solidFill>
                    <a:srgbClr val="0070C0"/>
                  </a:solidFill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</a:rPr>
                <a:t>thành</a:t>
              </a:r>
              <a:r>
                <a:rPr lang="en-US" sz="3600" dirty="0">
                  <a:solidFill>
                    <a:srgbClr val="0070C0"/>
                  </a:solidFill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</a:rPr>
                <a:t>các</a:t>
              </a:r>
              <a:r>
                <a:rPr lang="en-US" sz="3600" dirty="0">
                  <a:solidFill>
                    <a:srgbClr val="0070C0"/>
                  </a:solidFill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</a:rPr>
                <a:t>cặp</a:t>
              </a:r>
              <a:r>
                <a:rPr lang="en-US" sz="3600" dirty="0">
                  <a:solidFill>
                    <a:srgbClr val="0070C0"/>
                  </a:solidFill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</a:rPr>
                <a:t>có</a:t>
              </a:r>
              <a:r>
                <a:rPr lang="en-US" sz="3600" dirty="0">
                  <a:solidFill>
                    <a:srgbClr val="0070C0"/>
                  </a:solidFill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</a:rPr>
                <a:t>nghĩa</a:t>
              </a:r>
              <a:r>
                <a:rPr lang="en-US" sz="3600" dirty="0">
                  <a:solidFill>
                    <a:srgbClr val="0070C0"/>
                  </a:solidFill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</a:rPr>
                <a:t>giống</a:t>
              </a:r>
              <a:r>
                <a:rPr lang="en-US" sz="3600" dirty="0">
                  <a:solidFill>
                    <a:srgbClr val="0070C0"/>
                  </a:solidFill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</a:rPr>
                <a:t>nhau</a:t>
              </a:r>
              <a:r>
                <a:rPr lang="en-US" sz="3600" dirty="0">
                  <a:solidFill>
                    <a:srgbClr val="0070C0"/>
                  </a:solidFill>
                </a:rPr>
                <a:t>:</a:t>
              </a:r>
              <a:endParaRPr lang="vi-VN" sz="36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A7EF0B8-C5F9-D38A-EAEA-671BD00002D5}"/>
              </a:ext>
            </a:extLst>
          </p:cNvPr>
          <p:cNvGrpSpPr/>
          <p:nvPr/>
        </p:nvGrpSpPr>
        <p:grpSpPr>
          <a:xfrm>
            <a:off x="1147652" y="1867843"/>
            <a:ext cx="1797455" cy="1163536"/>
            <a:chOff x="146755" y="398934"/>
            <a:chExt cx="1797455" cy="116353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DBCEA95-781F-4CE3-3C86-813FE77435E6}"/>
                </a:ext>
              </a:extLst>
            </p:cNvPr>
            <p:cNvGrpSpPr/>
            <p:nvPr/>
          </p:nvGrpSpPr>
          <p:grpSpPr>
            <a:xfrm>
              <a:off x="345954" y="398934"/>
              <a:ext cx="1598256" cy="1163536"/>
              <a:chOff x="345954" y="398934"/>
              <a:chExt cx="1864586" cy="1163536"/>
            </a:xfrm>
          </p:grpSpPr>
          <p:pic>
            <p:nvPicPr>
              <p:cNvPr id="5" name="Picture 9">
                <a:extLst>
                  <a:ext uri="{FF2B5EF4-FFF2-40B4-BE49-F238E27FC236}">
                    <a16:creationId xmlns:a16="http://schemas.microsoft.com/office/drawing/2014/main" id="{B0290AC2-D5F3-0C6D-D48F-2E5C8E5221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45954" y="398934"/>
                <a:ext cx="1864586" cy="1163536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137242E-2627-C6C7-384E-7C7104859E48}"/>
                  </a:ext>
                </a:extLst>
              </p:cNvPr>
              <p:cNvSpPr txBox="1"/>
              <p:nvPr/>
            </p:nvSpPr>
            <p:spPr>
              <a:xfrm>
                <a:off x="693234" y="688314"/>
                <a:ext cx="112197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/>
                  <a:t>bé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tí</a:t>
                </a:r>
                <a:endParaRPr lang="vi-VN" sz="3200" dirty="0"/>
              </a:p>
            </p:txBody>
          </p:sp>
        </p:grp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58FFF630-2680-62F1-1920-069652BEB1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755" y="457494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C8C8245-8DB3-4C3A-5F7A-3C8F72390D7B}"/>
              </a:ext>
            </a:extLst>
          </p:cNvPr>
          <p:cNvGrpSpPr/>
          <p:nvPr/>
        </p:nvGrpSpPr>
        <p:grpSpPr>
          <a:xfrm>
            <a:off x="6659993" y="3128428"/>
            <a:ext cx="1829076" cy="1163536"/>
            <a:chOff x="115134" y="1695074"/>
            <a:chExt cx="1829076" cy="116353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3500BE3-0872-781F-2A53-91A3D9DFDA7F}"/>
                </a:ext>
              </a:extLst>
            </p:cNvPr>
            <p:cNvGrpSpPr/>
            <p:nvPr/>
          </p:nvGrpSpPr>
          <p:grpSpPr>
            <a:xfrm>
              <a:off x="345954" y="1695074"/>
              <a:ext cx="1598256" cy="1163536"/>
              <a:chOff x="345954" y="398934"/>
              <a:chExt cx="1864586" cy="1163536"/>
            </a:xfrm>
          </p:grpSpPr>
          <p:pic>
            <p:nvPicPr>
              <p:cNvPr id="22" name="Picture 9">
                <a:extLst>
                  <a:ext uri="{FF2B5EF4-FFF2-40B4-BE49-F238E27FC236}">
                    <a16:creationId xmlns:a16="http://schemas.microsoft.com/office/drawing/2014/main" id="{F8CE06BC-2E1A-203E-A923-867A3E2559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45954" y="398934"/>
                <a:ext cx="1864586" cy="1163536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FDF4B6A-B95B-D0B9-F99E-5ABF8321638B}"/>
                  </a:ext>
                </a:extLst>
              </p:cNvPr>
              <p:cNvSpPr txBox="1"/>
              <p:nvPr/>
            </p:nvSpPr>
            <p:spPr>
              <a:xfrm>
                <a:off x="598262" y="688314"/>
                <a:ext cx="14071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to </a:t>
                </a:r>
                <a:r>
                  <a:rPr lang="en-US" sz="3200" dirty="0" err="1"/>
                  <a:t>lớn</a:t>
                </a:r>
                <a:endParaRPr lang="vi-VN" sz="3200" dirty="0"/>
              </a:p>
            </p:txBody>
          </p:sp>
        </p:grpSp>
        <p:pic>
          <p:nvPicPr>
            <p:cNvPr id="44" name="Picture 2">
              <a:extLst>
                <a:ext uri="{FF2B5EF4-FFF2-40B4-BE49-F238E27FC236}">
                  <a16:creationId xmlns:a16="http://schemas.microsoft.com/office/drawing/2014/main" id="{BF1AA58F-50C7-7251-3A86-11A4912A52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34" y="2128935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6636F9C9-64E9-BF90-B885-DA29132124F3}"/>
              </a:ext>
            </a:extLst>
          </p:cNvPr>
          <p:cNvGrpSpPr/>
          <p:nvPr/>
        </p:nvGrpSpPr>
        <p:grpSpPr>
          <a:xfrm>
            <a:off x="8489069" y="3128208"/>
            <a:ext cx="2113161" cy="1163536"/>
            <a:chOff x="5122002" y="2938228"/>
            <a:chExt cx="2113161" cy="1163536"/>
          </a:xfrm>
        </p:grpSpPr>
        <p:pic>
          <p:nvPicPr>
            <p:cNvPr id="37" name="Picture 9">
              <a:extLst>
                <a:ext uri="{FF2B5EF4-FFF2-40B4-BE49-F238E27FC236}">
                  <a16:creationId xmlns:a16="http://schemas.microsoft.com/office/drawing/2014/main" id="{F684CED8-3B0E-98C4-21D8-A60C81578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5122002" y="2938228"/>
              <a:ext cx="1864586" cy="116353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07CB6EE-FFE2-80F4-B454-846E909E536B}"/>
                </a:ext>
              </a:extLst>
            </p:cNvPr>
            <p:cNvSpPr txBox="1"/>
            <p:nvPr/>
          </p:nvSpPr>
          <p:spPr>
            <a:xfrm>
              <a:off x="5242977" y="3227608"/>
              <a:ext cx="16334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/>
                <a:t>khổng</a:t>
              </a:r>
              <a:r>
                <a:rPr lang="en-US" sz="3200" dirty="0"/>
                <a:t> </a:t>
              </a:r>
              <a:r>
                <a:rPr lang="en-US" sz="3200" dirty="0" err="1"/>
                <a:t>lồ</a:t>
              </a:r>
              <a:endParaRPr lang="vi-VN" sz="3200" dirty="0"/>
            </a:p>
          </p:txBody>
        </p:sp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id="{378A890B-7139-2523-E9BE-3DD4A61EDD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3524" y="3253352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19CDEA5-1B03-0FD8-81F2-FEBFF1C7C101}"/>
              </a:ext>
            </a:extLst>
          </p:cNvPr>
          <p:cNvGrpSpPr/>
          <p:nvPr/>
        </p:nvGrpSpPr>
        <p:grpSpPr>
          <a:xfrm>
            <a:off x="932816" y="3259971"/>
            <a:ext cx="2255066" cy="1163536"/>
            <a:chOff x="2367516" y="398934"/>
            <a:chExt cx="2255066" cy="116353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9C30FF0-B30C-E306-36B7-66453A1339F2}"/>
                </a:ext>
              </a:extLst>
            </p:cNvPr>
            <p:cNvGrpSpPr/>
            <p:nvPr/>
          </p:nvGrpSpPr>
          <p:grpSpPr>
            <a:xfrm>
              <a:off x="2673383" y="398934"/>
              <a:ext cx="1949199" cy="1163536"/>
              <a:chOff x="2673383" y="398934"/>
              <a:chExt cx="1949199" cy="1163536"/>
            </a:xfrm>
          </p:grpSpPr>
          <p:pic>
            <p:nvPicPr>
              <p:cNvPr id="11" name="Picture 9">
                <a:extLst>
                  <a:ext uri="{FF2B5EF4-FFF2-40B4-BE49-F238E27FC236}">
                    <a16:creationId xmlns:a16="http://schemas.microsoft.com/office/drawing/2014/main" id="{CFC28A35-5A57-028F-68EB-C440FEADE1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73383" y="398934"/>
                <a:ext cx="1864586" cy="1163536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2BE419-AA23-3CDB-BCDF-A82A0A1E1AB5}"/>
                  </a:ext>
                </a:extLst>
              </p:cNvPr>
              <p:cNvSpPr txBox="1"/>
              <p:nvPr/>
            </p:nvSpPr>
            <p:spPr>
              <a:xfrm>
                <a:off x="2757996" y="688314"/>
                <a:ext cx="18645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/>
                  <a:t>chăm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chỉ</a:t>
                </a:r>
                <a:endParaRPr lang="vi-VN" sz="3200" dirty="0"/>
              </a:p>
            </p:txBody>
          </p:sp>
        </p:grpSp>
        <p:pic>
          <p:nvPicPr>
            <p:cNvPr id="46" name="Picture 2">
              <a:extLst>
                <a:ext uri="{FF2B5EF4-FFF2-40B4-BE49-F238E27FC236}">
                  <a16:creationId xmlns:a16="http://schemas.microsoft.com/office/drawing/2014/main" id="{A7DD76BF-B7FD-291C-C5F3-1E35CF38CD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7516" y="791623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913E8BF-A4FF-089C-3982-D1D4AEADDD11}"/>
              </a:ext>
            </a:extLst>
          </p:cNvPr>
          <p:cNvGrpSpPr/>
          <p:nvPr/>
        </p:nvGrpSpPr>
        <p:grpSpPr>
          <a:xfrm>
            <a:off x="996033" y="4491999"/>
            <a:ext cx="2148672" cy="1163536"/>
            <a:chOff x="4657817" y="398934"/>
            <a:chExt cx="2148672" cy="116353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388832D-31D6-B162-AC56-21C5AA39E0E5}"/>
                </a:ext>
              </a:extLst>
            </p:cNvPr>
            <p:cNvGrpSpPr/>
            <p:nvPr/>
          </p:nvGrpSpPr>
          <p:grpSpPr>
            <a:xfrm>
              <a:off x="4857290" y="398934"/>
              <a:ext cx="1949199" cy="1163536"/>
              <a:chOff x="2673383" y="398934"/>
              <a:chExt cx="1949199" cy="1163536"/>
            </a:xfrm>
          </p:grpSpPr>
          <p:pic>
            <p:nvPicPr>
              <p:cNvPr id="15" name="Picture 9">
                <a:extLst>
                  <a:ext uri="{FF2B5EF4-FFF2-40B4-BE49-F238E27FC236}">
                    <a16:creationId xmlns:a16="http://schemas.microsoft.com/office/drawing/2014/main" id="{488EFC7E-1978-4F0C-7745-DC4AA82ACD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73383" y="398934"/>
                <a:ext cx="1864586" cy="1163536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D49F16-6809-62AB-BDF2-B55852579D30}"/>
                  </a:ext>
                </a:extLst>
              </p:cNvPr>
              <p:cNvSpPr txBox="1"/>
              <p:nvPr/>
            </p:nvSpPr>
            <p:spPr>
              <a:xfrm>
                <a:off x="2757996" y="688314"/>
                <a:ext cx="18645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/>
                  <a:t>hiền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lành</a:t>
                </a:r>
                <a:endParaRPr lang="vi-VN" sz="3200" dirty="0"/>
              </a:p>
            </p:txBody>
          </p:sp>
        </p:grpSp>
        <p:pic>
          <p:nvPicPr>
            <p:cNvPr id="47" name="Picture 2">
              <a:extLst>
                <a:ext uri="{FF2B5EF4-FFF2-40B4-BE49-F238E27FC236}">
                  <a16:creationId xmlns:a16="http://schemas.microsoft.com/office/drawing/2014/main" id="{85D57145-92AC-4727-BC9A-350EC7600D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817" y="1069632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ACE7000-51BB-609C-49DC-1A7570461DD1}"/>
              </a:ext>
            </a:extLst>
          </p:cNvPr>
          <p:cNvGrpSpPr/>
          <p:nvPr/>
        </p:nvGrpSpPr>
        <p:grpSpPr>
          <a:xfrm>
            <a:off x="6576852" y="1934250"/>
            <a:ext cx="2000520" cy="1163536"/>
            <a:chOff x="7126001" y="398934"/>
            <a:chExt cx="2000520" cy="116353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B838126-B3C6-992A-19FC-5CE95E354037}"/>
                </a:ext>
              </a:extLst>
            </p:cNvPr>
            <p:cNvGrpSpPr/>
            <p:nvPr/>
          </p:nvGrpSpPr>
          <p:grpSpPr>
            <a:xfrm>
              <a:off x="7364492" y="398934"/>
              <a:ext cx="1762029" cy="1163536"/>
              <a:chOff x="2673383" y="398934"/>
              <a:chExt cx="1864586" cy="1163536"/>
            </a:xfrm>
          </p:grpSpPr>
          <p:pic>
            <p:nvPicPr>
              <p:cNvPr id="18" name="Picture 9">
                <a:extLst>
                  <a:ext uri="{FF2B5EF4-FFF2-40B4-BE49-F238E27FC236}">
                    <a16:creationId xmlns:a16="http://schemas.microsoft.com/office/drawing/2014/main" id="{62142811-4F89-C553-C121-654D2A1EE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73383" y="398934"/>
                <a:ext cx="1864586" cy="1163536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D762FEC-01B9-E665-C60B-F34EEC54ECC5}"/>
                  </a:ext>
                </a:extLst>
              </p:cNvPr>
              <p:cNvSpPr txBox="1"/>
              <p:nvPr/>
            </p:nvSpPr>
            <p:spPr>
              <a:xfrm>
                <a:off x="2869829" y="679435"/>
                <a:ext cx="166813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/>
                  <a:t>học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tập</a:t>
                </a:r>
                <a:endParaRPr lang="vi-VN" sz="3200" dirty="0"/>
              </a:p>
            </p:txBody>
          </p:sp>
        </p:grpSp>
        <p:pic>
          <p:nvPicPr>
            <p:cNvPr id="51" name="Picture 2">
              <a:extLst>
                <a:ext uri="{FF2B5EF4-FFF2-40B4-BE49-F238E27FC236}">
                  <a16:creationId xmlns:a16="http://schemas.microsoft.com/office/drawing/2014/main" id="{C6AFF56C-03DE-C3D1-85F8-BEE7EAB48A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6001" y="520213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2B795A7-CA38-2FDB-E0A0-B1E1A2612B8B}"/>
              </a:ext>
            </a:extLst>
          </p:cNvPr>
          <p:cNvGrpSpPr/>
          <p:nvPr/>
        </p:nvGrpSpPr>
        <p:grpSpPr>
          <a:xfrm>
            <a:off x="6809910" y="4640787"/>
            <a:ext cx="2324074" cy="1163536"/>
            <a:chOff x="2673383" y="1695074"/>
            <a:chExt cx="2324074" cy="116353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BEFCD30-3073-D84F-DE08-49D1251C221C}"/>
                </a:ext>
              </a:extLst>
            </p:cNvPr>
            <p:cNvGrpSpPr/>
            <p:nvPr/>
          </p:nvGrpSpPr>
          <p:grpSpPr>
            <a:xfrm>
              <a:off x="2673383" y="1695074"/>
              <a:ext cx="2292934" cy="1163536"/>
              <a:chOff x="345954" y="398934"/>
              <a:chExt cx="2292934" cy="1163536"/>
            </a:xfrm>
          </p:grpSpPr>
          <p:pic>
            <p:nvPicPr>
              <p:cNvPr id="25" name="Picture 9">
                <a:extLst>
                  <a:ext uri="{FF2B5EF4-FFF2-40B4-BE49-F238E27FC236}">
                    <a16:creationId xmlns:a16="http://schemas.microsoft.com/office/drawing/2014/main" id="{06C46E2D-0646-F3D3-A52A-6A24FF5F4F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45954" y="398934"/>
                <a:ext cx="2275178" cy="1163536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A581543-8DDB-0D8D-40F7-6CB50E269DDA}"/>
                  </a:ext>
                </a:extLst>
              </p:cNvPr>
              <p:cNvSpPr txBox="1"/>
              <p:nvPr/>
            </p:nvSpPr>
            <p:spPr>
              <a:xfrm>
                <a:off x="460899" y="635046"/>
                <a:ext cx="217798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/>
                  <a:t>yêu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thương</a:t>
                </a:r>
                <a:endParaRPr lang="vi-VN" sz="3200" dirty="0"/>
              </a:p>
            </p:txBody>
          </p:sp>
        </p:grpSp>
        <p:pic>
          <p:nvPicPr>
            <p:cNvPr id="54" name="Picture 2">
              <a:extLst>
                <a:ext uri="{FF2B5EF4-FFF2-40B4-BE49-F238E27FC236}">
                  <a16:creationId xmlns:a16="http://schemas.microsoft.com/office/drawing/2014/main" id="{1EF81E19-A437-88E3-9E24-7EDAA1EDB1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5818" y="1722436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21334F2-0594-A6B0-992D-D22A12939988}"/>
              </a:ext>
            </a:extLst>
          </p:cNvPr>
          <p:cNvGrpSpPr/>
          <p:nvPr/>
        </p:nvGrpSpPr>
        <p:grpSpPr>
          <a:xfrm>
            <a:off x="2942539" y="1863793"/>
            <a:ext cx="1966214" cy="1166898"/>
            <a:chOff x="7391125" y="2938228"/>
            <a:chExt cx="1966214" cy="116689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276A6C7-70B1-FFDE-7C89-C9B9DDA343C1}"/>
                </a:ext>
              </a:extLst>
            </p:cNvPr>
            <p:cNvGrpSpPr/>
            <p:nvPr/>
          </p:nvGrpSpPr>
          <p:grpSpPr>
            <a:xfrm>
              <a:off x="7391125" y="2938228"/>
              <a:ext cx="1762029" cy="1163536"/>
              <a:chOff x="345954" y="398934"/>
              <a:chExt cx="1864586" cy="1163536"/>
            </a:xfrm>
          </p:grpSpPr>
          <p:pic>
            <p:nvPicPr>
              <p:cNvPr id="34" name="Picture 9">
                <a:extLst>
                  <a:ext uri="{FF2B5EF4-FFF2-40B4-BE49-F238E27FC236}">
                    <a16:creationId xmlns:a16="http://schemas.microsoft.com/office/drawing/2014/main" id="{07BBF9F2-37DB-E683-8B41-6BC8DB6FF8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45954" y="398934"/>
                <a:ext cx="1864586" cy="1163536"/>
              </a:xfrm>
              <a:prstGeom prst="rect">
                <a:avLst/>
              </a:prstGeom>
            </p:spPr>
          </p:pic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9EEDBE0-631F-CCFD-1D39-C3A247B575E1}"/>
                  </a:ext>
                </a:extLst>
              </p:cNvPr>
              <p:cNvSpPr txBox="1"/>
              <p:nvPr/>
            </p:nvSpPr>
            <p:spPr>
              <a:xfrm>
                <a:off x="553907" y="688314"/>
                <a:ext cx="16334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/>
                  <a:t>nhỏ</a:t>
                </a:r>
                <a:r>
                  <a:rPr lang="en-US" sz="3200" dirty="0"/>
                  <a:t> </a:t>
                </a:r>
                <a:r>
                  <a:rPr lang="en-US" sz="3200" dirty="0" err="1"/>
                  <a:t>xíu</a:t>
                </a:r>
                <a:endParaRPr lang="vi-VN" sz="3200" dirty="0"/>
              </a:p>
            </p:txBody>
          </p:sp>
        </p:grpSp>
        <p:pic>
          <p:nvPicPr>
            <p:cNvPr id="56" name="Picture 2">
              <a:extLst>
                <a:ext uri="{FF2B5EF4-FFF2-40B4-BE49-F238E27FC236}">
                  <a16:creationId xmlns:a16="http://schemas.microsoft.com/office/drawing/2014/main" id="{2ADE35C4-7CB4-A478-9131-3835E79866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5700" y="3643487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57C9B38-C6E5-91C0-9FD7-B0609829A4F6}"/>
              </a:ext>
            </a:extLst>
          </p:cNvPr>
          <p:cNvGrpSpPr/>
          <p:nvPr/>
        </p:nvGrpSpPr>
        <p:grpSpPr>
          <a:xfrm>
            <a:off x="3060092" y="4496040"/>
            <a:ext cx="2095405" cy="1165217"/>
            <a:chOff x="7391125" y="1695074"/>
            <a:chExt cx="2095405" cy="116521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6A303C6-6854-ECFE-04BA-6C4D38A6C88F}"/>
                </a:ext>
              </a:extLst>
            </p:cNvPr>
            <p:cNvGrpSpPr/>
            <p:nvPr/>
          </p:nvGrpSpPr>
          <p:grpSpPr>
            <a:xfrm>
              <a:off x="7391125" y="1695074"/>
              <a:ext cx="1864586" cy="1163536"/>
              <a:chOff x="345954" y="398934"/>
              <a:chExt cx="1864586" cy="1163536"/>
            </a:xfrm>
          </p:grpSpPr>
          <p:pic>
            <p:nvPicPr>
              <p:cNvPr id="31" name="Picture 9">
                <a:extLst>
                  <a:ext uri="{FF2B5EF4-FFF2-40B4-BE49-F238E27FC236}">
                    <a16:creationId xmlns:a16="http://schemas.microsoft.com/office/drawing/2014/main" id="{C0601F29-41A0-253B-8406-355F6ED4BE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45954" y="398934"/>
                <a:ext cx="1864586" cy="1163536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E1CED4D-82BB-2BF7-D081-E0E7A424630C}"/>
                  </a:ext>
                </a:extLst>
              </p:cNvPr>
              <p:cNvSpPr txBox="1"/>
              <p:nvPr/>
            </p:nvSpPr>
            <p:spPr>
              <a:xfrm>
                <a:off x="479257" y="688314"/>
                <a:ext cx="16334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/>
                  <a:t>hiền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hậu</a:t>
                </a:r>
                <a:endParaRPr lang="vi-VN" sz="3200" dirty="0"/>
              </a:p>
            </p:txBody>
          </p:sp>
        </p:grpSp>
        <p:pic>
          <p:nvPicPr>
            <p:cNvPr id="57" name="Picture 2">
              <a:extLst>
                <a:ext uri="{FF2B5EF4-FFF2-40B4-BE49-F238E27FC236}">
                  <a16:creationId xmlns:a16="http://schemas.microsoft.com/office/drawing/2014/main" id="{F371B3B6-6195-3A03-EF2E-38CBE0DB5A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4891" y="2398652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222A17B-CAF9-DF8F-A6CF-1BEC9B4BAC82}"/>
              </a:ext>
            </a:extLst>
          </p:cNvPr>
          <p:cNvGrpSpPr/>
          <p:nvPr/>
        </p:nvGrpSpPr>
        <p:grpSpPr>
          <a:xfrm>
            <a:off x="3091973" y="3257300"/>
            <a:ext cx="2083981" cy="1163536"/>
            <a:chOff x="5237550" y="1695074"/>
            <a:chExt cx="2083981" cy="116353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C8EC25D-C159-7752-1BD2-DF61C3DD7D2C}"/>
                </a:ext>
              </a:extLst>
            </p:cNvPr>
            <p:cNvGrpSpPr/>
            <p:nvPr/>
          </p:nvGrpSpPr>
          <p:grpSpPr>
            <a:xfrm>
              <a:off x="5237550" y="1695074"/>
              <a:ext cx="1864586" cy="1163536"/>
              <a:chOff x="345954" y="398934"/>
              <a:chExt cx="1864586" cy="1163536"/>
            </a:xfrm>
          </p:grpSpPr>
          <p:pic>
            <p:nvPicPr>
              <p:cNvPr id="28" name="Picture 9">
                <a:extLst>
                  <a:ext uri="{FF2B5EF4-FFF2-40B4-BE49-F238E27FC236}">
                    <a16:creationId xmlns:a16="http://schemas.microsoft.com/office/drawing/2014/main" id="{CACB6D2F-B050-6D6B-3B6D-54136DE25B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45954" y="398934"/>
                <a:ext cx="1864586" cy="1163536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1FBB372-39FD-4EEB-44EF-36754E5AE1E9}"/>
                  </a:ext>
                </a:extLst>
              </p:cNvPr>
              <p:cNvSpPr txBox="1"/>
              <p:nvPr/>
            </p:nvSpPr>
            <p:spPr>
              <a:xfrm>
                <a:off x="479257" y="688314"/>
                <a:ext cx="16334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/>
                  <a:t>chịu</a:t>
                </a:r>
                <a:r>
                  <a:rPr lang="en-US" sz="3200" dirty="0"/>
                  <a:t> </a:t>
                </a:r>
                <a:r>
                  <a:rPr lang="en-US" sz="3200" dirty="0" err="1"/>
                  <a:t>khó</a:t>
                </a:r>
                <a:endParaRPr lang="vi-VN" sz="3200" dirty="0"/>
              </a:p>
            </p:txBody>
          </p:sp>
        </p:grpSp>
        <p:pic>
          <p:nvPicPr>
            <p:cNvPr id="58" name="Picture 2">
              <a:extLst>
                <a:ext uri="{FF2B5EF4-FFF2-40B4-BE49-F238E27FC236}">
                  <a16:creationId xmlns:a16="http://schemas.microsoft.com/office/drawing/2014/main" id="{7BFFD43A-7337-F2FB-3F09-52240090B2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9892" y="1981371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80E882C9-BD95-0499-55D8-89F2B3A4385B}"/>
              </a:ext>
            </a:extLst>
          </p:cNvPr>
          <p:cNvGrpSpPr/>
          <p:nvPr/>
        </p:nvGrpSpPr>
        <p:grpSpPr>
          <a:xfrm>
            <a:off x="8574804" y="1928139"/>
            <a:ext cx="1978496" cy="1163536"/>
            <a:chOff x="2695193" y="2938228"/>
            <a:chExt cx="1978496" cy="1163536"/>
          </a:xfrm>
        </p:grpSpPr>
        <p:pic>
          <p:nvPicPr>
            <p:cNvPr id="39" name="Picture 9">
              <a:extLst>
                <a:ext uri="{FF2B5EF4-FFF2-40B4-BE49-F238E27FC236}">
                  <a16:creationId xmlns:a16="http://schemas.microsoft.com/office/drawing/2014/main" id="{4AAACF33-8ABB-4574-74FF-E8B856DB8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695193" y="2938228"/>
              <a:ext cx="1864586" cy="1163536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60C57B5-F66A-F9EA-C762-C2CCB685D3EE}"/>
                </a:ext>
              </a:extLst>
            </p:cNvPr>
            <p:cNvSpPr txBox="1"/>
            <p:nvPr/>
          </p:nvSpPr>
          <p:spPr>
            <a:xfrm>
              <a:off x="2781562" y="3227608"/>
              <a:ext cx="17652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/>
                <a:t>học</a:t>
              </a:r>
              <a:r>
                <a:rPr lang="en-US" sz="3200" dirty="0"/>
                <a:t> </a:t>
              </a:r>
              <a:r>
                <a:rPr lang="en-US" sz="3200" dirty="0" err="1"/>
                <a:t>hành</a:t>
              </a:r>
              <a:endParaRPr lang="vi-VN" sz="3200" dirty="0"/>
            </a:p>
          </p:txBody>
        </p:sp>
        <p:pic>
          <p:nvPicPr>
            <p:cNvPr id="62" name="Picture 2">
              <a:extLst>
                <a:ext uri="{FF2B5EF4-FFF2-40B4-BE49-F238E27FC236}">
                  <a16:creationId xmlns:a16="http://schemas.microsoft.com/office/drawing/2014/main" id="{F54B1E42-2FCD-1129-CB5F-0B0691DEDB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2050" y="3025353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C4A65101-5D10-E7A4-9329-3DDAD91EA0DD}"/>
              </a:ext>
            </a:extLst>
          </p:cNvPr>
          <p:cNvGrpSpPr/>
          <p:nvPr/>
        </p:nvGrpSpPr>
        <p:grpSpPr>
          <a:xfrm>
            <a:off x="9085088" y="4606868"/>
            <a:ext cx="1962518" cy="1163536"/>
            <a:chOff x="562223" y="2938228"/>
            <a:chExt cx="1962518" cy="1163536"/>
          </a:xfrm>
        </p:grpSpPr>
        <p:pic>
          <p:nvPicPr>
            <p:cNvPr id="41" name="Picture 9">
              <a:extLst>
                <a:ext uri="{FF2B5EF4-FFF2-40B4-BE49-F238E27FC236}">
                  <a16:creationId xmlns:a16="http://schemas.microsoft.com/office/drawing/2014/main" id="{3BCE4E42-8A1E-42C7-6DA7-E902E8EF1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562223" y="2938228"/>
              <a:ext cx="1864448" cy="1163536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0BC5FE7-4B27-B895-9E85-AB2E717324E2}"/>
                </a:ext>
              </a:extLst>
            </p:cNvPr>
            <p:cNvSpPr txBox="1"/>
            <p:nvPr/>
          </p:nvSpPr>
          <p:spPr>
            <a:xfrm>
              <a:off x="731463" y="3217147"/>
              <a:ext cx="17652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/>
                <a:t>yêu</a:t>
              </a:r>
              <a:r>
                <a:rPr lang="en-US" sz="3200" dirty="0"/>
                <a:t> </a:t>
              </a:r>
              <a:r>
                <a:rPr lang="en-US" sz="3200" dirty="0" err="1"/>
                <a:t>quý</a:t>
              </a:r>
              <a:endParaRPr lang="vi-VN" sz="3200" dirty="0"/>
            </a:p>
          </p:txBody>
        </p:sp>
        <p:pic>
          <p:nvPicPr>
            <p:cNvPr id="63" name="Picture 2">
              <a:extLst>
                <a:ext uri="{FF2B5EF4-FFF2-40B4-BE49-F238E27FC236}">
                  <a16:creationId xmlns:a16="http://schemas.microsoft.com/office/drawing/2014/main" id="{FE9F3675-B6A3-F4AD-8FA9-54C6929799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102" y="3640124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70940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artoon Classroom Stock Video Footage for Free Download">
            <a:extLst>
              <a:ext uri="{FF2B5EF4-FFF2-40B4-BE49-F238E27FC236}">
                <a16:creationId xmlns:a16="http://schemas.microsoft.com/office/drawing/2014/main" id="{7FF0356A-8D8A-3531-1706-08270F0BF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8836DC-D701-12A0-092C-6A39AFD7D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14426" y="1744866"/>
            <a:ext cx="4017612" cy="474919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89893CC-4751-F58D-8A99-735056C69061}"/>
              </a:ext>
            </a:extLst>
          </p:cNvPr>
          <p:cNvGrpSpPr/>
          <p:nvPr/>
        </p:nvGrpSpPr>
        <p:grpSpPr>
          <a:xfrm>
            <a:off x="4629537" y="2338591"/>
            <a:ext cx="6419462" cy="1992085"/>
            <a:chOff x="4442924" y="2338591"/>
            <a:chExt cx="6419462" cy="1992085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54A3C62E-BF13-4667-9C19-29760E0D9CF4}"/>
                </a:ext>
              </a:extLst>
            </p:cNvPr>
            <p:cNvSpPr/>
            <p:nvPr/>
          </p:nvSpPr>
          <p:spPr>
            <a:xfrm>
              <a:off x="4442924" y="2338591"/>
              <a:ext cx="6419462" cy="1992085"/>
            </a:xfrm>
            <a:prstGeom prst="wedgeRoundRectCallout">
              <a:avLst>
                <a:gd name="adj1" fmla="val -56158"/>
                <a:gd name="adj2" fmla="val 19038"/>
                <a:gd name="adj3" fmla="val 16667"/>
              </a:avLst>
            </a:prstGeom>
            <a:solidFill>
              <a:srgbClr val="CC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51398C8-19F6-2EE7-6DA7-98E0E1D5FBAE}"/>
                </a:ext>
              </a:extLst>
            </p:cNvPr>
            <p:cNvSpPr txBox="1"/>
            <p:nvPr/>
          </p:nvSpPr>
          <p:spPr>
            <a:xfrm>
              <a:off x="4578219" y="2549804"/>
              <a:ext cx="614887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/>
                <a:t>Các</a:t>
              </a:r>
              <a:r>
                <a:rPr lang="en-US" sz="3200" dirty="0"/>
                <a:t> </a:t>
              </a:r>
              <a:r>
                <a:rPr lang="en-US" sz="3200" dirty="0" err="1"/>
                <a:t>cặp</a:t>
              </a:r>
              <a:r>
                <a:rPr lang="en-US" sz="3200" dirty="0"/>
                <a:t> </a:t>
              </a:r>
              <a:r>
                <a:rPr lang="en-US" sz="3200" dirty="0" err="1"/>
                <a:t>từ</a:t>
              </a:r>
              <a:r>
                <a:rPr lang="en-US" sz="3200" dirty="0"/>
                <a:t> </a:t>
              </a:r>
              <a:r>
                <a:rPr lang="en-US" sz="3200" dirty="0" err="1"/>
                <a:t>này</a:t>
              </a:r>
              <a:r>
                <a:rPr lang="en-US" sz="3200" dirty="0"/>
                <a:t> </a:t>
              </a:r>
              <a:r>
                <a:rPr lang="en-US" sz="3200" dirty="0" err="1"/>
                <a:t>có</a:t>
              </a:r>
              <a:r>
                <a:rPr lang="en-US" sz="3200" dirty="0"/>
                <a:t> </a:t>
              </a:r>
              <a:r>
                <a:rPr lang="en-US" sz="3200" dirty="0" err="1"/>
                <a:t>nghĩa</a:t>
              </a:r>
              <a:r>
                <a:rPr lang="en-US" sz="3200" dirty="0"/>
                <a:t> </a:t>
              </a:r>
              <a:r>
                <a:rPr lang="en-US" sz="3200" dirty="0" err="1"/>
                <a:t>giống</a:t>
              </a:r>
              <a:r>
                <a:rPr lang="en-US" sz="3200" dirty="0"/>
                <a:t> </a:t>
              </a:r>
              <a:r>
                <a:rPr lang="en-US" sz="3200" dirty="0" err="1"/>
                <a:t>nhau</a:t>
              </a:r>
              <a:r>
                <a:rPr lang="en-US" sz="3200" dirty="0"/>
                <a:t> </a:t>
              </a:r>
              <a:r>
                <a:rPr lang="vi-VN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nhưng tùy theo ngữ cảnh sử dụng cần lựa chọn từ phù hợp.</a:t>
              </a: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vi-VN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249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6DE2D5-2762-8762-CC2E-1BB5152657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9" b="52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B5390C3-2170-5DFB-A156-D8F614070BE8}"/>
              </a:ext>
            </a:extLst>
          </p:cNvPr>
          <p:cNvGrpSpPr/>
          <p:nvPr/>
        </p:nvGrpSpPr>
        <p:grpSpPr>
          <a:xfrm>
            <a:off x="2298670" y="1822340"/>
            <a:ext cx="8048602" cy="1939491"/>
            <a:chOff x="2588504" y="1549601"/>
            <a:chExt cx="8048602" cy="193949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ADD2D3D-F249-74FC-72D9-9CE2268FFB30}"/>
                </a:ext>
              </a:extLst>
            </p:cNvPr>
            <p:cNvSpPr txBox="1"/>
            <p:nvPr/>
          </p:nvSpPr>
          <p:spPr>
            <a:xfrm>
              <a:off x="2709214" y="1550100"/>
              <a:ext cx="7775208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 err="1">
                  <a:ln w="136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00B0F0"/>
                    </a:outerShdw>
                  </a:effectLst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Nhận</a:t>
              </a:r>
              <a:r>
                <a:rPr lang="en-US" sz="6000" b="1" dirty="0">
                  <a:ln w="136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00B0F0"/>
                    </a:outerShdw>
                  </a:effectLst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dirty="0" err="1">
                  <a:ln w="136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00B0F0"/>
                    </a:outerShdw>
                  </a:effectLst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diện</a:t>
              </a:r>
              <a:r>
                <a:rPr lang="en-US" sz="6000" b="1" dirty="0">
                  <a:ln w="136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00B0F0"/>
                    </a:outerShdw>
                  </a:effectLst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dirty="0" err="1">
                  <a:ln w="136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00B0F0"/>
                    </a:outerShdw>
                  </a:effectLst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và</a:t>
              </a:r>
              <a:r>
                <a:rPr lang="en-US" sz="6000" b="1" dirty="0">
                  <a:ln w="136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00B0F0"/>
                    </a:outerShdw>
                  </a:effectLst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dirty="0" err="1">
                  <a:ln w="136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00B0F0"/>
                    </a:outerShdw>
                  </a:effectLst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sử</a:t>
              </a:r>
              <a:r>
                <a:rPr lang="en-US" sz="6000" b="1" dirty="0">
                  <a:ln w="136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00B0F0"/>
                    </a:outerShdw>
                  </a:effectLst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dirty="0" err="1">
                  <a:ln w="136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00B0F0"/>
                    </a:outerShdw>
                  </a:effectLst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dụng</a:t>
              </a:r>
              <a:r>
                <a:rPr lang="en-US" sz="6000" b="1" dirty="0">
                  <a:ln w="136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00B0F0"/>
                    </a:outerShdw>
                  </a:effectLst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dirty="0" err="1">
                  <a:ln w="136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00B0F0"/>
                    </a:outerShdw>
                  </a:effectLst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được</a:t>
              </a:r>
              <a:r>
                <a:rPr lang="en-US" sz="6000" b="1" dirty="0">
                  <a:ln w="136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00B0F0"/>
                    </a:outerShdw>
                  </a:effectLst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dirty="0" err="1">
                  <a:ln w="136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00B0F0"/>
                    </a:outerShdw>
                  </a:effectLst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dấu</a:t>
              </a:r>
              <a:r>
                <a:rPr lang="en-US" sz="6000" b="1" dirty="0">
                  <a:ln w="136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00B0F0"/>
                    </a:outerShdw>
                  </a:effectLst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dirty="0" err="1">
                  <a:ln w="136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00B0F0"/>
                    </a:outerShdw>
                  </a:effectLst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gạch</a:t>
              </a:r>
              <a:r>
                <a:rPr lang="en-US" sz="6000" b="1" dirty="0">
                  <a:ln w="136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00B0F0"/>
                    </a:outerShdw>
                  </a:effectLst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dirty="0" err="1">
                  <a:ln w="136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00B0F0"/>
                    </a:outerShdw>
                  </a:effectLst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ngang</a:t>
              </a:r>
              <a:endParaRPr lang="vi-VN" sz="6000" b="1" dirty="0">
                <a:ln w="136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rgbClr val="00B0F0"/>
                  </a:outerShdw>
                </a:effectLst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AE3F40B-9583-98C8-1959-BB271C19A039}"/>
                </a:ext>
              </a:extLst>
            </p:cNvPr>
            <p:cNvSpPr txBox="1"/>
            <p:nvPr/>
          </p:nvSpPr>
          <p:spPr>
            <a:xfrm>
              <a:off x="2588504" y="1549601"/>
              <a:ext cx="8048602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 err="1">
                  <a:ln w="12700">
                    <a:solidFill>
                      <a:srgbClr val="184671"/>
                    </a:solidFill>
                    <a:prstDash val="solid"/>
                  </a:ln>
                  <a:solidFill>
                    <a:srgbClr val="CCFFFF"/>
                  </a:solidFill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Nhận</a:t>
              </a:r>
              <a:r>
                <a:rPr lang="en-US" sz="6000" b="1" dirty="0">
                  <a:ln w="12700">
                    <a:solidFill>
                      <a:srgbClr val="184671"/>
                    </a:solidFill>
                    <a:prstDash val="solid"/>
                  </a:ln>
                  <a:solidFill>
                    <a:srgbClr val="CCFFFF"/>
                  </a:solidFill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dirty="0" err="1">
                  <a:ln w="12700">
                    <a:solidFill>
                      <a:srgbClr val="184671"/>
                    </a:solidFill>
                    <a:prstDash val="solid"/>
                  </a:ln>
                  <a:solidFill>
                    <a:srgbClr val="CCFFFF"/>
                  </a:solidFill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diện</a:t>
              </a:r>
              <a:r>
                <a:rPr lang="en-US" sz="6000" b="1" dirty="0">
                  <a:ln w="12700">
                    <a:solidFill>
                      <a:srgbClr val="184671"/>
                    </a:solidFill>
                    <a:prstDash val="solid"/>
                  </a:ln>
                  <a:solidFill>
                    <a:srgbClr val="CCFFFF"/>
                  </a:solidFill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dirty="0" err="1">
                  <a:ln w="12700">
                    <a:solidFill>
                      <a:srgbClr val="184671"/>
                    </a:solidFill>
                    <a:prstDash val="solid"/>
                  </a:ln>
                  <a:solidFill>
                    <a:srgbClr val="CCFFFF"/>
                  </a:solidFill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và</a:t>
              </a:r>
              <a:r>
                <a:rPr lang="en-US" sz="6000" b="1" dirty="0">
                  <a:ln w="12700">
                    <a:solidFill>
                      <a:srgbClr val="184671"/>
                    </a:solidFill>
                    <a:prstDash val="solid"/>
                  </a:ln>
                  <a:solidFill>
                    <a:srgbClr val="CCFFFF"/>
                  </a:solidFill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dirty="0" err="1">
                  <a:ln w="12700">
                    <a:solidFill>
                      <a:srgbClr val="184671"/>
                    </a:solidFill>
                    <a:prstDash val="solid"/>
                  </a:ln>
                  <a:solidFill>
                    <a:srgbClr val="CCFFFF"/>
                  </a:solidFill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sử</a:t>
              </a:r>
              <a:r>
                <a:rPr lang="en-US" sz="6000" b="1" dirty="0">
                  <a:ln w="12700">
                    <a:solidFill>
                      <a:srgbClr val="184671"/>
                    </a:solidFill>
                    <a:prstDash val="solid"/>
                  </a:ln>
                  <a:solidFill>
                    <a:srgbClr val="CCFFFF"/>
                  </a:solidFill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dirty="0" err="1">
                  <a:ln w="12700">
                    <a:solidFill>
                      <a:srgbClr val="184671"/>
                    </a:solidFill>
                    <a:prstDash val="solid"/>
                  </a:ln>
                  <a:solidFill>
                    <a:srgbClr val="CCFFFF"/>
                  </a:solidFill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dụng</a:t>
              </a:r>
              <a:r>
                <a:rPr lang="en-US" sz="6000" b="1" dirty="0">
                  <a:ln w="12700">
                    <a:solidFill>
                      <a:srgbClr val="184671"/>
                    </a:solidFill>
                    <a:prstDash val="solid"/>
                  </a:ln>
                  <a:solidFill>
                    <a:srgbClr val="CCFFFF"/>
                  </a:solidFill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dirty="0" err="1">
                  <a:ln w="12700">
                    <a:solidFill>
                      <a:srgbClr val="184671"/>
                    </a:solidFill>
                    <a:prstDash val="solid"/>
                  </a:ln>
                  <a:solidFill>
                    <a:srgbClr val="CCFFFF"/>
                  </a:solidFill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được</a:t>
              </a:r>
              <a:r>
                <a:rPr lang="en-US" sz="6000" b="1" dirty="0">
                  <a:ln w="12700">
                    <a:solidFill>
                      <a:srgbClr val="184671"/>
                    </a:solidFill>
                    <a:prstDash val="solid"/>
                  </a:ln>
                  <a:solidFill>
                    <a:srgbClr val="CCFFFF"/>
                  </a:solidFill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dirty="0" err="1">
                  <a:ln w="12700">
                    <a:solidFill>
                      <a:srgbClr val="184671"/>
                    </a:solidFill>
                    <a:prstDash val="solid"/>
                  </a:ln>
                  <a:solidFill>
                    <a:srgbClr val="CCFFFF"/>
                  </a:solidFill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dấu</a:t>
              </a:r>
              <a:r>
                <a:rPr lang="en-US" sz="6000" b="1" dirty="0">
                  <a:ln w="12700">
                    <a:solidFill>
                      <a:srgbClr val="184671"/>
                    </a:solidFill>
                    <a:prstDash val="solid"/>
                  </a:ln>
                  <a:solidFill>
                    <a:srgbClr val="CCFFFF"/>
                  </a:solidFill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dirty="0" err="1">
                  <a:ln w="12700">
                    <a:solidFill>
                      <a:srgbClr val="184671"/>
                    </a:solidFill>
                    <a:prstDash val="solid"/>
                  </a:ln>
                  <a:solidFill>
                    <a:srgbClr val="CCFFFF"/>
                  </a:solidFill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gạch</a:t>
              </a:r>
              <a:r>
                <a:rPr lang="en-US" sz="6000" b="1" dirty="0">
                  <a:ln w="12700">
                    <a:solidFill>
                      <a:srgbClr val="184671"/>
                    </a:solidFill>
                    <a:prstDash val="solid"/>
                  </a:ln>
                  <a:solidFill>
                    <a:srgbClr val="CCFFFF"/>
                  </a:solidFill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dirty="0" err="1">
                  <a:ln w="12700">
                    <a:solidFill>
                      <a:srgbClr val="184671"/>
                    </a:solidFill>
                    <a:prstDash val="solid"/>
                  </a:ln>
                  <a:solidFill>
                    <a:srgbClr val="CCFFFF"/>
                  </a:solidFill>
                  <a:latin typeface="SVN-Hole Hearted" panose="020B0A06020104020203" pitchFamily="34" charset="0"/>
                  <a:cs typeface="Calibri" panose="020F0502020204030204" pitchFamily="34" charset="0"/>
                  <a:sym typeface="Arial"/>
                </a:rPr>
                <a:t>ngang</a:t>
              </a:r>
              <a:endParaRPr lang="vi-VN" sz="6000" b="1" dirty="0">
                <a:ln w="12700">
                  <a:solidFill>
                    <a:srgbClr val="184671"/>
                  </a:solidFill>
                  <a:prstDash val="solid"/>
                </a:ln>
                <a:solidFill>
                  <a:srgbClr val="CCFFFF"/>
                </a:solidFill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5734930-E56F-B862-BB8B-049DDCE2A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64024" y="4033647"/>
            <a:ext cx="3027976" cy="255253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574FAE-424D-899D-5676-67FF46DD5F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299" y="4066163"/>
            <a:ext cx="3061563" cy="256351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6">
            <a:extLst>
              <a:ext uri="{FF2B5EF4-FFF2-40B4-BE49-F238E27FC236}">
                <a16:creationId xmlns:a16="http://schemas.microsoft.com/office/drawing/2014/main" id="{0B03684F-13DC-0406-8A84-CA03C7696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9632">
            <a:off x="5574170" y="486008"/>
            <a:ext cx="1043661" cy="104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36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979</Words>
  <Application>Microsoft Office PowerPoint</Application>
  <PresentationFormat>Widescreen</PresentationFormat>
  <Paragraphs>144</Paragraphs>
  <Slides>26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2" baseType="lpstr">
      <vt:lpstr>LNTH-LuoLuoNotangYuanTi 1</vt:lpstr>
      <vt:lpstr>#9Slide05 SVNClementine</vt:lpstr>
      <vt:lpstr>#9Slide07 SVNBeachwood Sans</vt:lpstr>
      <vt:lpstr>Arial</vt:lpstr>
      <vt:lpstr>Calibri</vt:lpstr>
      <vt:lpstr>Calibri (Body)</vt:lpstr>
      <vt:lpstr>Calibri Light</vt:lpstr>
      <vt:lpstr>Praise</vt:lpstr>
      <vt:lpstr>SVN-Hole Hearted</vt:lpstr>
      <vt:lpstr>SVN-Kitten</vt:lpstr>
      <vt:lpstr>Times New Roman</vt:lpstr>
      <vt:lpstr>UTM Cookies</vt:lpstr>
      <vt:lpstr>UTM Duepuntozero</vt:lpstr>
      <vt:lpstr>UTM Edwardian</vt:lpstr>
      <vt:lpstr>UVN Banh Mi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PHUONG UYEN</dc:creator>
  <cp:lastModifiedBy>Phạm Minh Trường [GV]</cp:lastModifiedBy>
  <cp:revision>9</cp:revision>
  <dcterms:created xsi:type="dcterms:W3CDTF">2022-08-10T06:51:19Z</dcterms:created>
  <dcterms:modified xsi:type="dcterms:W3CDTF">2022-11-21T03:23:23Z</dcterms:modified>
</cp:coreProperties>
</file>